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20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notesMasters/notesMaster1.xml" Type="http://schemas.openxmlformats.org/officeDocument/2006/relationships/notesMaster"/><Relationship Id="rId21" Target="theme/theme2.xml" Type="http://schemas.openxmlformats.org/officeDocument/2006/relationships/theme"/><Relationship Id="rId22" Target="notesSlides/notesSlide1.xml" Type="http://schemas.openxmlformats.org/officeDocument/2006/relationships/notesSlide"/><Relationship Id="rId23" Target="notesSlides/notesSlide2.xml" Type="http://schemas.openxmlformats.org/officeDocument/2006/relationships/notesSlide"/><Relationship Id="rId24" Target="notesSlides/notesSlide3.xml" Type="http://schemas.openxmlformats.org/officeDocument/2006/relationships/notesSlide"/><Relationship Id="rId25" Target="notesSlides/notesSlide4.xml" Type="http://schemas.openxmlformats.org/officeDocument/2006/relationships/notesSlide"/><Relationship Id="rId26" Target="notesSlides/notesSlide5.xml" Type="http://schemas.openxmlformats.org/officeDocument/2006/relationships/notesSlide"/><Relationship Id="rId27" Target="notesSlides/notesSlide6.xml" Type="http://schemas.openxmlformats.org/officeDocument/2006/relationships/notesSlide"/><Relationship Id="rId28" Target="notesSlides/notesSlide7.xml" Type="http://schemas.openxmlformats.org/officeDocument/2006/relationships/notesSlide"/><Relationship Id="rId29" Target="notesSlides/notesSlide8.xml" Type="http://schemas.openxmlformats.org/officeDocument/2006/relationships/notesSlide"/><Relationship Id="rId3" Target="viewProps.xml" Type="http://schemas.openxmlformats.org/officeDocument/2006/relationships/viewProps"/><Relationship Id="rId30" Target="notesSlides/notesSlide9.xml" Type="http://schemas.openxmlformats.org/officeDocument/2006/relationships/notesSlide"/><Relationship Id="rId31" Target="notesSlides/notesSlide10.xml" Type="http://schemas.openxmlformats.org/officeDocument/2006/relationships/notesSlide"/><Relationship Id="rId32" Target="notesSlides/notesSlide11.xml" Type="http://schemas.openxmlformats.org/officeDocument/2006/relationships/notes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Today we are looking at taking your valuable content and making it do the sales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We are going to put a process in place that fills your funnel and converts to sales - so we get the attention, engage, convert and turn in to revenue.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So we start with the profile, how you become and authority, what pain points you have, how to convert and the 30 day calendar.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But lets start with who your ideal customer is - work through demographics etc 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pick a profile and lets all pick it apart - go round the room.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Lets look at your authority - lets aim for the memorable.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So lets have hooks for the different stages - no one will work for all stages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Lets work on moving from input to output - so work on all to get there spend time on 5 roadblocks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work on the authority - we've worked on profile,  pain points, hooks and now lets place the business as the font of knowledge.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Conversion - stop scaring them away - don't go in with the top hard sell - offer them something to start the conversation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so you have posted up something on a pain point - an article or guide - they like it or comment, send them the link to the guide - no pitch - just helpful - they will say thanks - then go back and ask about roadblock if they answer say hey how about a chat - take it off socials and convert.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1.xml" Type="http://schemas.openxmlformats.org/officeDocument/2006/relationships/notesSlide"/><Relationship Id="rId3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2853"/>
            <a:ext cx="18284428" cy="9676770"/>
            <a:chOff x="0" y="0"/>
            <a:chExt cx="24379238" cy="129023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2902348"/>
            </a:xfrm>
            <a:custGeom>
              <a:avLst/>
              <a:gdLst/>
              <a:ahLst/>
              <a:cxnLst/>
              <a:rect r="r" b="b" t="t" l="l"/>
              <a:pathLst>
                <a:path h="12902348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2902348"/>
                  </a:lnTo>
                  <a:lnTo>
                    <a:pt x="0" y="129023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731" r="0" b="-2731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2853"/>
            <a:ext cx="18284428" cy="9709427"/>
            <a:chOff x="0" y="0"/>
            <a:chExt cx="24379238" cy="1294590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2945891"/>
            </a:xfrm>
            <a:custGeom>
              <a:avLst/>
              <a:gdLst/>
              <a:ahLst/>
              <a:cxnLst/>
              <a:rect r="r" b="b" t="t" l="l"/>
              <a:pathLst>
                <a:path h="12945891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2945891"/>
                  </a:lnTo>
                  <a:lnTo>
                    <a:pt x="0" y="129458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553" r="0" b="-2553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2853"/>
            <a:ext cx="18284428" cy="9676770"/>
            <a:chOff x="0" y="0"/>
            <a:chExt cx="24379238" cy="129023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2902348"/>
            </a:xfrm>
            <a:custGeom>
              <a:avLst/>
              <a:gdLst/>
              <a:ahLst/>
              <a:cxnLst/>
              <a:rect r="r" b="b" t="t" l="l"/>
              <a:pathLst>
                <a:path h="12902348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2902348"/>
                  </a:lnTo>
                  <a:lnTo>
                    <a:pt x="0" y="129023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731" r="0" b="-2731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2853"/>
            <a:ext cx="18284428" cy="9676770"/>
            <a:chOff x="0" y="0"/>
            <a:chExt cx="24379238" cy="129023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2902348"/>
            </a:xfrm>
            <a:custGeom>
              <a:avLst/>
              <a:gdLst/>
              <a:ahLst/>
              <a:cxnLst/>
              <a:rect r="r" b="b" t="t" l="l"/>
              <a:pathLst>
                <a:path h="12902348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2902348"/>
                  </a:lnTo>
                  <a:lnTo>
                    <a:pt x="0" y="129023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731" r="0" b="-2731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2853"/>
            <a:ext cx="18284428" cy="9709427"/>
            <a:chOff x="0" y="0"/>
            <a:chExt cx="24379238" cy="1294590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2945891"/>
            </a:xfrm>
            <a:custGeom>
              <a:avLst/>
              <a:gdLst/>
              <a:ahLst/>
              <a:cxnLst/>
              <a:rect r="r" b="b" t="t" l="l"/>
              <a:pathLst>
                <a:path h="12945891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2945891"/>
                  </a:lnTo>
                  <a:lnTo>
                    <a:pt x="0" y="129458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553" r="0" b="-2553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2853"/>
            <a:ext cx="18284428" cy="9709427"/>
            <a:chOff x="0" y="0"/>
            <a:chExt cx="24379238" cy="1294590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2945891"/>
            </a:xfrm>
            <a:custGeom>
              <a:avLst/>
              <a:gdLst/>
              <a:ahLst/>
              <a:cxnLst/>
              <a:rect r="r" b="b" t="t" l="l"/>
              <a:pathLst>
                <a:path h="12945891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2945891"/>
                  </a:lnTo>
                  <a:lnTo>
                    <a:pt x="0" y="129458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553" r="0" b="-2553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2853"/>
            <a:ext cx="18284428" cy="9676770"/>
            <a:chOff x="0" y="0"/>
            <a:chExt cx="24379238" cy="129023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2902348"/>
            </a:xfrm>
            <a:custGeom>
              <a:avLst/>
              <a:gdLst/>
              <a:ahLst/>
              <a:cxnLst/>
              <a:rect r="r" b="b" t="t" l="l"/>
              <a:pathLst>
                <a:path h="12902348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2902348"/>
                  </a:lnTo>
                  <a:lnTo>
                    <a:pt x="0" y="129023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731" r="0" b="-2731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2853"/>
            <a:ext cx="18284428" cy="9676770"/>
            <a:chOff x="0" y="0"/>
            <a:chExt cx="24379238" cy="129023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2902348"/>
            </a:xfrm>
            <a:custGeom>
              <a:avLst/>
              <a:gdLst/>
              <a:ahLst/>
              <a:cxnLst/>
              <a:rect r="r" b="b" t="t" l="l"/>
              <a:pathLst>
                <a:path h="12902348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2902348"/>
                  </a:lnTo>
                  <a:lnTo>
                    <a:pt x="0" y="129023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731" r="0" b="-2731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2853"/>
            <a:ext cx="18284428" cy="9676770"/>
            <a:chOff x="0" y="0"/>
            <a:chExt cx="24379238" cy="129023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2902348"/>
            </a:xfrm>
            <a:custGeom>
              <a:avLst/>
              <a:gdLst/>
              <a:ahLst/>
              <a:cxnLst/>
              <a:rect r="r" b="b" t="t" l="l"/>
              <a:pathLst>
                <a:path h="12902348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2902348"/>
                  </a:lnTo>
                  <a:lnTo>
                    <a:pt x="0" y="129023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731" r="0" b="-2731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2853"/>
            <a:ext cx="18284428" cy="9644113"/>
            <a:chOff x="0" y="0"/>
            <a:chExt cx="24379238" cy="1285881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2858806"/>
            </a:xfrm>
            <a:custGeom>
              <a:avLst/>
              <a:gdLst/>
              <a:ahLst/>
              <a:cxnLst/>
              <a:rect r="r" b="b" t="t" l="l"/>
              <a:pathLst>
                <a:path h="12858806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2858806"/>
                  </a:lnTo>
                  <a:lnTo>
                    <a:pt x="0" y="12858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909" r="0" b="-2909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2853"/>
            <a:ext cx="18284428" cy="9611456"/>
            <a:chOff x="0" y="0"/>
            <a:chExt cx="24379238" cy="1281527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2815263"/>
            </a:xfrm>
            <a:custGeom>
              <a:avLst/>
              <a:gdLst/>
              <a:ahLst/>
              <a:cxnLst/>
              <a:rect r="r" b="b" t="t" l="l"/>
              <a:pathLst>
                <a:path h="12815263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2815263"/>
                  </a:lnTo>
                  <a:lnTo>
                    <a:pt x="0" y="128152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3089" r="0" b="-3089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2853"/>
            <a:ext cx="18284428" cy="9709427"/>
            <a:chOff x="0" y="0"/>
            <a:chExt cx="24379238" cy="1294590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2945891"/>
            </a:xfrm>
            <a:custGeom>
              <a:avLst/>
              <a:gdLst/>
              <a:ahLst/>
              <a:cxnLst/>
              <a:rect r="r" b="b" t="t" l="l"/>
              <a:pathLst>
                <a:path h="12945891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2945891"/>
                  </a:lnTo>
                  <a:lnTo>
                    <a:pt x="0" y="129458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553" r="0" b="-2553"/>
              </a:stretch>
            </a:blipFill>
          </p:spPr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2853"/>
            <a:ext cx="18284428" cy="9709427"/>
            <a:chOff x="0" y="0"/>
            <a:chExt cx="24379238" cy="1294590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2945891"/>
            </a:xfrm>
            <a:custGeom>
              <a:avLst/>
              <a:gdLst/>
              <a:ahLst/>
              <a:cxnLst/>
              <a:rect r="r" b="b" t="t" l="l"/>
              <a:pathLst>
                <a:path h="12945891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2945891"/>
                  </a:lnTo>
                  <a:lnTo>
                    <a:pt x="0" y="129458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553" r="0" b="-2553"/>
              </a:stretch>
            </a:blipFill>
          </p:spPr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2853"/>
            <a:ext cx="18284428" cy="9709427"/>
            <a:chOff x="0" y="0"/>
            <a:chExt cx="24379238" cy="1294590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2945891"/>
            </a:xfrm>
            <a:custGeom>
              <a:avLst/>
              <a:gdLst/>
              <a:ahLst/>
              <a:cxnLst/>
              <a:rect r="r" b="b" t="t" l="l"/>
              <a:pathLst>
                <a:path h="12945891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2945891"/>
                  </a:lnTo>
                  <a:lnTo>
                    <a:pt x="0" y="129458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553" r="0" b="-2553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DAHPWMKsDgQ</dc:identifier>
  <dcterms:modified xsi:type="dcterms:W3CDTF">2011-08-01T06:04:30Z</dcterms:modified>
  <cp:revision>1</cp:revision>
  <dc:title>Social Selling </dc:title>
</cp:coreProperties>
</file>