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61" r:id="rId5"/>
    <p:sldId id="270" r:id="rId6"/>
    <p:sldId id="275" r:id="rId7"/>
    <p:sldId id="262" r:id="rId8"/>
    <p:sldId id="271" r:id="rId9"/>
    <p:sldId id="272" r:id="rId10"/>
    <p:sldId id="273" r:id="rId11"/>
    <p:sldId id="274" r:id="rId12"/>
    <p:sldId id="266" r:id="rId13"/>
    <p:sldId id="267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0B72B7A-A5CC-4AE3-B9FD-7EB2657997D6}" v="90" dt="2026-09-02T14:50:41.285"/>
    <p1510:client id="{A0ADE022-0F04-47CB-91DB-4B00141A3F57}" v="3" dt="2026-09-02T15:15:34.29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852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ata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1.svg"/></Relationships>
</file>

<file path=ppt/diagrams/_rels/data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4" Type="http://schemas.openxmlformats.org/officeDocument/2006/relationships/image" Target="../media/image22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image" Target="../media/image2.svg"/><Relationship Id="rId4" Type="http://schemas.openxmlformats.org/officeDocument/2006/relationships/image" Target="../media/image5.sv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svg"/><Relationship Id="rId1" Type="http://schemas.openxmlformats.org/officeDocument/2006/relationships/image" Target="../media/image6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svg"/><Relationship Id="rId1" Type="http://schemas.openxmlformats.org/officeDocument/2006/relationships/image" Target="../media/image10.svg"/><Relationship Id="rId5" Type="http://schemas.openxmlformats.org/officeDocument/2006/relationships/image" Target="../media/image14.svg"/><Relationship Id="rId4" Type="http://schemas.openxmlformats.org/officeDocument/2006/relationships/image" Target="../media/image13.svg"/></Relationships>
</file>

<file path=ppt/diagrams/_rels/drawing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image" Target="../media/image16.svg"/><Relationship Id="rId1" Type="http://schemas.openxmlformats.org/officeDocument/2006/relationships/image" Target="../media/image11.svg"/></Relationships>
</file>

<file path=ppt/diagrams/_rels/drawing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image" Target="../media/image20.svg"/><Relationship Id="rId1" Type="http://schemas.openxmlformats.org/officeDocument/2006/relationships/image" Target="../media/image19.svg"/><Relationship Id="rId4" Type="http://schemas.openxmlformats.org/officeDocument/2006/relationships/image" Target="../media/image22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#44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#25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2#86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#40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75D2DF-22B2-4302-ACB6-E1631EE522F4}" type="doc">
      <dgm:prSet loTypeId="urn:microsoft.com/office/officeart/2018/5/layout/IconLeafLabelList" loCatId="icon" qsTypeId="urn:microsoft.com/office/officeart/2005/8/quickstyle/simple1#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4807ED81-AE5B-4A93-8169-4B67EFC575C1}">
      <dgm:prSet/>
      <dgm:spPr/>
      <dgm:t>
        <a:bodyPr/>
        <a:lstStyle/>
        <a:p>
          <a:pPr>
            <a:defRPr cap="all"/>
          </a:pPr>
          <a:r>
            <a:rPr lang="en-GB" dirty="0"/>
            <a:t>FINAL GROWTH Session </a:t>
          </a:r>
          <a:endParaRPr lang="en-US" dirty="0"/>
        </a:p>
      </dgm:t>
    </dgm:pt>
    <dgm:pt modelId="{0A2B1BF5-0A2E-460F-911D-490AEA73841A}" type="parTrans" cxnId="{AF91F434-6B81-46F1-8E55-086FDCAF587A}">
      <dgm:prSet/>
      <dgm:spPr/>
      <dgm:t>
        <a:bodyPr/>
        <a:lstStyle/>
        <a:p>
          <a:endParaRPr lang="en-US"/>
        </a:p>
      </dgm:t>
    </dgm:pt>
    <dgm:pt modelId="{DDDD4E1E-55E4-4F7C-A784-6B249949C5EE}" type="sibTrans" cxnId="{AF91F434-6B81-46F1-8E55-086FDCAF587A}">
      <dgm:prSet/>
      <dgm:spPr/>
      <dgm:t>
        <a:bodyPr/>
        <a:lstStyle/>
        <a:p>
          <a:endParaRPr lang="en-US"/>
        </a:p>
      </dgm:t>
    </dgm:pt>
    <dgm:pt modelId="{A7685E60-4136-4BC1-8A1D-00E6178D7539}">
      <dgm:prSet/>
      <dgm:spPr/>
      <dgm:t>
        <a:bodyPr/>
        <a:lstStyle/>
        <a:p>
          <a:pPr>
            <a:defRPr cap="all"/>
          </a:pPr>
          <a:r>
            <a:rPr lang="en-GB"/>
            <a:t>Interactive &amp; Facilitated </a:t>
          </a:r>
          <a:endParaRPr lang="en-US"/>
        </a:p>
      </dgm:t>
    </dgm:pt>
    <dgm:pt modelId="{8E97E2CF-09C3-463A-BD3B-9F463701DD7E}" type="parTrans" cxnId="{14EBD09A-6B5A-4250-BF6A-DF74E3A96FCC}">
      <dgm:prSet/>
      <dgm:spPr/>
      <dgm:t>
        <a:bodyPr/>
        <a:lstStyle/>
        <a:p>
          <a:endParaRPr lang="en-US"/>
        </a:p>
      </dgm:t>
    </dgm:pt>
    <dgm:pt modelId="{3AEDC996-B309-4610-9E50-5ACBE5AC2169}" type="sibTrans" cxnId="{14EBD09A-6B5A-4250-BF6A-DF74E3A96FCC}">
      <dgm:prSet/>
      <dgm:spPr/>
      <dgm:t>
        <a:bodyPr/>
        <a:lstStyle/>
        <a:p>
          <a:endParaRPr lang="en-US"/>
        </a:p>
      </dgm:t>
    </dgm:pt>
    <dgm:pt modelId="{2AC28A4D-E99D-4D54-A20F-B3BA64205FAD}">
      <dgm:prSet/>
      <dgm:spPr/>
      <dgm:t>
        <a:bodyPr/>
        <a:lstStyle/>
        <a:p>
          <a:pPr>
            <a:defRPr cap="all"/>
          </a:pPr>
          <a:r>
            <a:rPr lang="en-GB"/>
            <a:t>Bespoke to You </a:t>
          </a:r>
          <a:endParaRPr lang="en-US"/>
        </a:p>
      </dgm:t>
    </dgm:pt>
    <dgm:pt modelId="{1EB2C41E-5F56-4AD9-B09B-8302446DBCE3}" type="parTrans" cxnId="{AECDAEAC-ABD5-4C05-A466-996D83302019}">
      <dgm:prSet/>
      <dgm:spPr/>
      <dgm:t>
        <a:bodyPr/>
        <a:lstStyle/>
        <a:p>
          <a:endParaRPr lang="en-US"/>
        </a:p>
      </dgm:t>
    </dgm:pt>
    <dgm:pt modelId="{38A835C9-4EF6-4A08-91FD-0F26BEF7D91B}" type="sibTrans" cxnId="{AECDAEAC-ABD5-4C05-A466-996D83302019}">
      <dgm:prSet/>
      <dgm:spPr/>
      <dgm:t>
        <a:bodyPr/>
        <a:lstStyle/>
        <a:p>
          <a:endParaRPr lang="en-US"/>
        </a:p>
      </dgm:t>
    </dgm:pt>
    <dgm:pt modelId="{C23DF2E9-5222-4757-B748-937CE6476F6E}">
      <dgm:prSet/>
      <dgm:spPr/>
      <dgm:t>
        <a:bodyPr/>
        <a:lstStyle/>
        <a:p>
          <a:pPr>
            <a:defRPr cap="all"/>
          </a:pPr>
          <a:r>
            <a:rPr lang="en-GB"/>
            <a:t>Peer Learning </a:t>
          </a:r>
          <a:endParaRPr lang="en-US"/>
        </a:p>
      </dgm:t>
    </dgm:pt>
    <dgm:pt modelId="{013D7176-8C82-463E-9B78-20419BC059EB}" type="parTrans" cxnId="{4EB576AA-11B3-4C4D-A479-6900F520D408}">
      <dgm:prSet/>
      <dgm:spPr/>
      <dgm:t>
        <a:bodyPr/>
        <a:lstStyle/>
        <a:p>
          <a:endParaRPr lang="en-US"/>
        </a:p>
      </dgm:t>
    </dgm:pt>
    <dgm:pt modelId="{A75F4252-56CC-4E82-A8DB-063F3F9D5E09}" type="sibTrans" cxnId="{4EB576AA-11B3-4C4D-A479-6900F520D408}">
      <dgm:prSet/>
      <dgm:spPr/>
      <dgm:t>
        <a:bodyPr/>
        <a:lstStyle/>
        <a:p>
          <a:endParaRPr lang="en-US"/>
        </a:p>
      </dgm:t>
    </dgm:pt>
    <dgm:pt modelId="{1A0C7C3B-BEB5-48ED-BDAC-40FCE9C05B22}" type="pres">
      <dgm:prSet presAssocID="{2875D2DF-22B2-4302-ACB6-E1631EE522F4}" presName="root" presStyleCnt="0">
        <dgm:presLayoutVars>
          <dgm:dir/>
          <dgm:resizeHandles val="exact"/>
        </dgm:presLayoutVars>
      </dgm:prSet>
      <dgm:spPr/>
    </dgm:pt>
    <dgm:pt modelId="{F790B4D1-B5F4-4DAF-8F86-56EBEAC78987}" type="pres">
      <dgm:prSet presAssocID="{4807ED81-AE5B-4A93-8169-4B67EFC575C1}" presName="compNode" presStyleCnt="0"/>
      <dgm:spPr/>
    </dgm:pt>
    <dgm:pt modelId="{F1B7FAEC-E8C8-4468-A33C-404356C2873E}" type="pres">
      <dgm:prSet presAssocID="{4807ED81-AE5B-4A93-8169-4B67EFC575C1}" presName="iconBgRect" presStyleLbl="bgShp" presStyleIdx="0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BBE9C7D0-8117-493C-8B0E-95D93677A9A6}" type="pres">
      <dgm:prSet presAssocID="{4807ED81-AE5B-4A93-8169-4B67EFC575C1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eacher"/>
        </a:ext>
      </dgm:extLst>
    </dgm:pt>
    <dgm:pt modelId="{CF02F52C-ACC4-4530-A3FC-E60F00E9ED57}" type="pres">
      <dgm:prSet presAssocID="{4807ED81-AE5B-4A93-8169-4B67EFC575C1}" presName="spaceRect" presStyleCnt="0"/>
      <dgm:spPr/>
    </dgm:pt>
    <dgm:pt modelId="{3BBFD876-4A6D-43AE-8191-EEF7500D679B}" type="pres">
      <dgm:prSet presAssocID="{4807ED81-AE5B-4A93-8169-4B67EFC575C1}" presName="textRect" presStyleLbl="revTx" presStyleIdx="0" presStyleCnt="4">
        <dgm:presLayoutVars>
          <dgm:chMax val="1"/>
          <dgm:chPref val="1"/>
        </dgm:presLayoutVars>
      </dgm:prSet>
      <dgm:spPr/>
    </dgm:pt>
    <dgm:pt modelId="{FF072621-5FEA-4988-B5E5-D62E18B5E4D2}" type="pres">
      <dgm:prSet presAssocID="{DDDD4E1E-55E4-4F7C-A784-6B249949C5EE}" presName="sibTrans" presStyleCnt="0"/>
      <dgm:spPr/>
    </dgm:pt>
    <dgm:pt modelId="{F22A5DE1-2BDE-4938-B741-9753D2A00869}" type="pres">
      <dgm:prSet presAssocID="{A7685E60-4136-4BC1-8A1D-00E6178D7539}" presName="compNode" presStyleCnt="0"/>
      <dgm:spPr/>
    </dgm:pt>
    <dgm:pt modelId="{00F4BDCD-D0E1-4CE8-B3E9-A088CC11BE05}" type="pres">
      <dgm:prSet presAssocID="{A7685E60-4136-4BC1-8A1D-00E6178D7539}" presName="iconBgRect" presStyleLbl="bgShp" presStyleIdx="1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10EAD017-3AB1-44CE-B901-82A68D48734C}" type="pres">
      <dgm:prSet presAssocID="{A7685E60-4136-4BC1-8A1D-00E6178D7539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jector screen"/>
        </a:ext>
      </dgm:extLst>
    </dgm:pt>
    <dgm:pt modelId="{F75E61AF-5668-4405-84B9-4690588DCF31}" type="pres">
      <dgm:prSet presAssocID="{A7685E60-4136-4BC1-8A1D-00E6178D7539}" presName="spaceRect" presStyleCnt="0"/>
      <dgm:spPr/>
    </dgm:pt>
    <dgm:pt modelId="{44CC9394-D843-4041-BF06-911D5477528E}" type="pres">
      <dgm:prSet presAssocID="{A7685E60-4136-4BC1-8A1D-00E6178D7539}" presName="textRect" presStyleLbl="revTx" presStyleIdx="1" presStyleCnt="4">
        <dgm:presLayoutVars>
          <dgm:chMax val="1"/>
          <dgm:chPref val="1"/>
        </dgm:presLayoutVars>
      </dgm:prSet>
      <dgm:spPr/>
    </dgm:pt>
    <dgm:pt modelId="{7EC879C3-709E-4587-9CDB-EE9C96A58E37}" type="pres">
      <dgm:prSet presAssocID="{3AEDC996-B309-4610-9E50-5ACBE5AC2169}" presName="sibTrans" presStyleCnt="0"/>
      <dgm:spPr/>
    </dgm:pt>
    <dgm:pt modelId="{DA7619EC-69F3-44C8-9CC2-7338FA91F640}" type="pres">
      <dgm:prSet presAssocID="{2AC28A4D-E99D-4D54-A20F-B3BA64205FAD}" presName="compNode" presStyleCnt="0"/>
      <dgm:spPr/>
    </dgm:pt>
    <dgm:pt modelId="{AE2373A0-30D1-44C6-AE34-FDAA7909C7B1}" type="pres">
      <dgm:prSet presAssocID="{2AC28A4D-E99D-4D54-A20F-B3BA64205FAD}" presName="iconBgRect" presStyleLbl="bgShp" presStyleIdx="2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45ECF385-3E5B-4C90-87D9-7E15F1040AE4}" type="pres">
      <dgm:prSet presAssocID="{2AC28A4D-E99D-4D54-A20F-B3BA64205FAD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rrotUp"/>
        </a:ext>
      </dgm:extLst>
    </dgm:pt>
    <dgm:pt modelId="{57F2B1A4-0C20-47D2-9FEF-4E2244E4B946}" type="pres">
      <dgm:prSet presAssocID="{2AC28A4D-E99D-4D54-A20F-B3BA64205FAD}" presName="spaceRect" presStyleCnt="0"/>
      <dgm:spPr/>
    </dgm:pt>
    <dgm:pt modelId="{47060472-123D-46AA-B87C-7771CC82F1F7}" type="pres">
      <dgm:prSet presAssocID="{2AC28A4D-E99D-4D54-A20F-B3BA64205FAD}" presName="textRect" presStyleLbl="revTx" presStyleIdx="2" presStyleCnt="4">
        <dgm:presLayoutVars>
          <dgm:chMax val="1"/>
          <dgm:chPref val="1"/>
        </dgm:presLayoutVars>
      </dgm:prSet>
      <dgm:spPr/>
    </dgm:pt>
    <dgm:pt modelId="{23760AE4-AD25-44FD-B77C-6BF884448E6D}" type="pres">
      <dgm:prSet presAssocID="{38A835C9-4EF6-4A08-91FD-0F26BEF7D91B}" presName="sibTrans" presStyleCnt="0"/>
      <dgm:spPr/>
    </dgm:pt>
    <dgm:pt modelId="{7C9134A9-B2C1-4378-A4D9-EBB4407E38E3}" type="pres">
      <dgm:prSet presAssocID="{C23DF2E9-5222-4757-B748-937CE6476F6E}" presName="compNode" presStyleCnt="0"/>
      <dgm:spPr/>
    </dgm:pt>
    <dgm:pt modelId="{93041192-2DA5-4EAA-A255-AFDCD5BA03F4}" type="pres">
      <dgm:prSet presAssocID="{C23DF2E9-5222-4757-B748-937CE6476F6E}" presName="iconBgRect" presStyleLbl="bgShp" presStyleIdx="3" presStyleCnt="4"/>
      <dgm:spPr>
        <a:prstGeom prst="round2DiagRect">
          <a:avLst>
            <a:gd name="adj1" fmla="val 29727"/>
            <a:gd name="adj2" fmla="val 0"/>
          </a:avLst>
        </a:prstGeom>
      </dgm:spPr>
    </dgm:pt>
    <dgm:pt modelId="{C1CE14E2-6ADF-4F4D-9F1F-7CB16A949A9D}" type="pres">
      <dgm:prSet presAssocID="{C23DF2E9-5222-4757-B748-937CE6476F6E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oup"/>
        </a:ext>
      </dgm:extLst>
    </dgm:pt>
    <dgm:pt modelId="{CCEBE829-8BC2-482A-966A-02214C37E3B9}" type="pres">
      <dgm:prSet presAssocID="{C23DF2E9-5222-4757-B748-937CE6476F6E}" presName="spaceRect" presStyleCnt="0"/>
      <dgm:spPr/>
    </dgm:pt>
    <dgm:pt modelId="{9A6488A3-A85E-4C43-B803-CDB99341BB8B}" type="pres">
      <dgm:prSet presAssocID="{C23DF2E9-5222-4757-B748-937CE6476F6E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AF91F434-6B81-46F1-8E55-086FDCAF587A}" srcId="{2875D2DF-22B2-4302-ACB6-E1631EE522F4}" destId="{4807ED81-AE5B-4A93-8169-4B67EFC575C1}" srcOrd="0" destOrd="0" parTransId="{0A2B1BF5-0A2E-460F-911D-490AEA73841A}" sibTransId="{DDDD4E1E-55E4-4F7C-A784-6B249949C5EE}"/>
    <dgm:cxn modelId="{2B1BAB84-DACD-4EC6-8414-8A2A3030E416}" type="presOf" srcId="{2875D2DF-22B2-4302-ACB6-E1631EE522F4}" destId="{1A0C7C3B-BEB5-48ED-BDAC-40FCE9C05B22}" srcOrd="0" destOrd="0" presId="urn:microsoft.com/office/officeart/2018/5/layout/IconLeafLabelList"/>
    <dgm:cxn modelId="{077DDF98-CA7C-40E5-A85D-793DDBF2C027}" type="presOf" srcId="{2AC28A4D-E99D-4D54-A20F-B3BA64205FAD}" destId="{47060472-123D-46AA-B87C-7771CC82F1F7}" srcOrd="0" destOrd="0" presId="urn:microsoft.com/office/officeart/2018/5/layout/IconLeafLabelList"/>
    <dgm:cxn modelId="{14EBD09A-6B5A-4250-BF6A-DF74E3A96FCC}" srcId="{2875D2DF-22B2-4302-ACB6-E1631EE522F4}" destId="{A7685E60-4136-4BC1-8A1D-00E6178D7539}" srcOrd="1" destOrd="0" parTransId="{8E97E2CF-09C3-463A-BD3B-9F463701DD7E}" sibTransId="{3AEDC996-B309-4610-9E50-5ACBE5AC2169}"/>
    <dgm:cxn modelId="{79DEEE9A-FF58-42F9-906A-68236C57EE56}" type="presOf" srcId="{4807ED81-AE5B-4A93-8169-4B67EFC575C1}" destId="{3BBFD876-4A6D-43AE-8191-EEF7500D679B}" srcOrd="0" destOrd="0" presId="urn:microsoft.com/office/officeart/2018/5/layout/IconLeafLabelList"/>
    <dgm:cxn modelId="{4EB576AA-11B3-4C4D-A479-6900F520D408}" srcId="{2875D2DF-22B2-4302-ACB6-E1631EE522F4}" destId="{C23DF2E9-5222-4757-B748-937CE6476F6E}" srcOrd="3" destOrd="0" parTransId="{013D7176-8C82-463E-9B78-20419BC059EB}" sibTransId="{A75F4252-56CC-4E82-A8DB-063F3F9D5E09}"/>
    <dgm:cxn modelId="{AECDAEAC-ABD5-4C05-A466-996D83302019}" srcId="{2875D2DF-22B2-4302-ACB6-E1631EE522F4}" destId="{2AC28A4D-E99D-4D54-A20F-B3BA64205FAD}" srcOrd="2" destOrd="0" parTransId="{1EB2C41E-5F56-4AD9-B09B-8302446DBCE3}" sibTransId="{38A835C9-4EF6-4A08-91FD-0F26BEF7D91B}"/>
    <dgm:cxn modelId="{195FD5C0-FB54-4CD2-9004-2B93884599F4}" type="presOf" srcId="{C23DF2E9-5222-4757-B748-937CE6476F6E}" destId="{9A6488A3-A85E-4C43-B803-CDB99341BB8B}" srcOrd="0" destOrd="0" presId="urn:microsoft.com/office/officeart/2018/5/layout/IconLeafLabelList"/>
    <dgm:cxn modelId="{66961CC9-DB64-4EEB-B37D-A1D879D7121D}" type="presOf" srcId="{A7685E60-4136-4BC1-8A1D-00E6178D7539}" destId="{44CC9394-D843-4041-BF06-911D5477528E}" srcOrd="0" destOrd="0" presId="urn:microsoft.com/office/officeart/2018/5/layout/IconLeafLabelList"/>
    <dgm:cxn modelId="{FD1E1BBA-AE5C-47B0-8D69-D030FE1A38D6}" type="presParOf" srcId="{1A0C7C3B-BEB5-48ED-BDAC-40FCE9C05B22}" destId="{F790B4D1-B5F4-4DAF-8F86-56EBEAC78987}" srcOrd="0" destOrd="0" presId="urn:microsoft.com/office/officeart/2018/5/layout/IconLeafLabelList"/>
    <dgm:cxn modelId="{0E9B71A5-DB44-4CC9-8536-42AB28B4006B}" type="presParOf" srcId="{F790B4D1-B5F4-4DAF-8F86-56EBEAC78987}" destId="{F1B7FAEC-E8C8-4468-A33C-404356C2873E}" srcOrd="0" destOrd="0" presId="urn:microsoft.com/office/officeart/2018/5/layout/IconLeafLabelList"/>
    <dgm:cxn modelId="{9423C508-C418-4847-A64D-2B1AFFB990A9}" type="presParOf" srcId="{F790B4D1-B5F4-4DAF-8F86-56EBEAC78987}" destId="{BBE9C7D0-8117-493C-8B0E-95D93677A9A6}" srcOrd="1" destOrd="0" presId="urn:microsoft.com/office/officeart/2018/5/layout/IconLeafLabelList"/>
    <dgm:cxn modelId="{2FFB7CEA-3925-4BD6-BF24-848E7032349B}" type="presParOf" srcId="{F790B4D1-B5F4-4DAF-8F86-56EBEAC78987}" destId="{CF02F52C-ACC4-4530-A3FC-E60F00E9ED57}" srcOrd="2" destOrd="0" presId="urn:microsoft.com/office/officeart/2018/5/layout/IconLeafLabelList"/>
    <dgm:cxn modelId="{187E8057-099D-4838-A00C-AEC68B2A5276}" type="presParOf" srcId="{F790B4D1-B5F4-4DAF-8F86-56EBEAC78987}" destId="{3BBFD876-4A6D-43AE-8191-EEF7500D679B}" srcOrd="3" destOrd="0" presId="urn:microsoft.com/office/officeart/2018/5/layout/IconLeafLabelList"/>
    <dgm:cxn modelId="{ACBDB442-EEDC-4E5A-818A-5884A96652F3}" type="presParOf" srcId="{1A0C7C3B-BEB5-48ED-BDAC-40FCE9C05B22}" destId="{FF072621-5FEA-4988-B5E5-D62E18B5E4D2}" srcOrd="1" destOrd="0" presId="urn:microsoft.com/office/officeart/2018/5/layout/IconLeafLabelList"/>
    <dgm:cxn modelId="{F9E963AF-7753-49A2-8E95-0C4BDAEB39DA}" type="presParOf" srcId="{1A0C7C3B-BEB5-48ED-BDAC-40FCE9C05B22}" destId="{F22A5DE1-2BDE-4938-B741-9753D2A00869}" srcOrd="2" destOrd="0" presId="urn:microsoft.com/office/officeart/2018/5/layout/IconLeafLabelList"/>
    <dgm:cxn modelId="{B8BCEBB0-101A-402B-8216-C45B34EDD483}" type="presParOf" srcId="{F22A5DE1-2BDE-4938-B741-9753D2A00869}" destId="{00F4BDCD-D0E1-4CE8-B3E9-A088CC11BE05}" srcOrd="0" destOrd="0" presId="urn:microsoft.com/office/officeart/2018/5/layout/IconLeafLabelList"/>
    <dgm:cxn modelId="{89743C68-3552-4BAF-B3C4-160C985ECCEA}" type="presParOf" srcId="{F22A5DE1-2BDE-4938-B741-9753D2A00869}" destId="{10EAD017-3AB1-44CE-B901-82A68D48734C}" srcOrd="1" destOrd="0" presId="urn:microsoft.com/office/officeart/2018/5/layout/IconLeafLabelList"/>
    <dgm:cxn modelId="{3C030E9F-7AAA-48B8-A756-D3FCC906BDE9}" type="presParOf" srcId="{F22A5DE1-2BDE-4938-B741-9753D2A00869}" destId="{F75E61AF-5668-4405-84B9-4690588DCF31}" srcOrd="2" destOrd="0" presId="urn:microsoft.com/office/officeart/2018/5/layout/IconLeafLabelList"/>
    <dgm:cxn modelId="{A635456A-1D4A-449C-9053-6B7D0E58A5C8}" type="presParOf" srcId="{F22A5DE1-2BDE-4938-B741-9753D2A00869}" destId="{44CC9394-D843-4041-BF06-911D5477528E}" srcOrd="3" destOrd="0" presId="urn:microsoft.com/office/officeart/2018/5/layout/IconLeafLabelList"/>
    <dgm:cxn modelId="{CEEA384C-85DB-4C84-AA0B-F20993518B10}" type="presParOf" srcId="{1A0C7C3B-BEB5-48ED-BDAC-40FCE9C05B22}" destId="{7EC879C3-709E-4587-9CDB-EE9C96A58E37}" srcOrd="3" destOrd="0" presId="urn:microsoft.com/office/officeart/2018/5/layout/IconLeafLabelList"/>
    <dgm:cxn modelId="{09D84E18-2A9B-4632-A980-DB25581495C9}" type="presParOf" srcId="{1A0C7C3B-BEB5-48ED-BDAC-40FCE9C05B22}" destId="{DA7619EC-69F3-44C8-9CC2-7338FA91F640}" srcOrd="4" destOrd="0" presId="urn:microsoft.com/office/officeart/2018/5/layout/IconLeafLabelList"/>
    <dgm:cxn modelId="{01297AB8-D8C4-4B92-A9D1-DC8AD157E0E6}" type="presParOf" srcId="{DA7619EC-69F3-44C8-9CC2-7338FA91F640}" destId="{AE2373A0-30D1-44C6-AE34-FDAA7909C7B1}" srcOrd="0" destOrd="0" presId="urn:microsoft.com/office/officeart/2018/5/layout/IconLeafLabelList"/>
    <dgm:cxn modelId="{EDDBC909-89F1-4F5C-B489-00002399EA69}" type="presParOf" srcId="{DA7619EC-69F3-44C8-9CC2-7338FA91F640}" destId="{45ECF385-3E5B-4C90-87D9-7E15F1040AE4}" srcOrd="1" destOrd="0" presId="urn:microsoft.com/office/officeart/2018/5/layout/IconLeafLabelList"/>
    <dgm:cxn modelId="{EA31B8BF-FAC2-4F02-8AA4-40CD1D3548E5}" type="presParOf" srcId="{DA7619EC-69F3-44C8-9CC2-7338FA91F640}" destId="{57F2B1A4-0C20-47D2-9FEF-4E2244E4B946}" srcOrd="2" destOrd="0" presId="urn:microsoft.com/office/officeart/2018/5/layout/IconLeafLabelList"/>
    <dgm:cxn modelId="{6C6F97BE-451E-4B95-ABAF-F80B272E0EB1}" type="presParOf" srcId="{DA7619EC-69F3-44C8-9CC2-7338FA91F640}" destId="{47060472-123D-46AA-B87C-7771CC82F1F7}" srcOrd="3" destOrd="0" presId="urn:microsoft.com/office/officeart/2018/5/layout/IconLeafLabelList"/>
    <dgm:cxn modelId="{108A36F4-A47E-4BF5-881C-5503F63DB6D2}" type="presParOf" srcId="{1A0C7C3B-BEB5-48ED-BDAC-40FCE9C05B22}" destId="{23760AE4-AD25-44FD-B77C-6BF884448E6D}" srcOrd="5" destOrd="0" presId="urn:microsoft.com/office/officeart/2018/5/layout/IconLeafLabelList"/>
    <dgm:cxn modelId="{D8B5AE8C-653D-4ECF-8772-D71DE8B522A9}" type="presParOf" srcId="{1A0C7C3B-BEB5-48ED-BDAC-40FCE9C05B22}" destId="{7C9134A9-B2C1-4378-A4D9-EBB4407E38E3}" srcOrd="6" destOrd="0" presId="urn:microsoft.com/office/officeart/2018/5/layout/IconLeafLabelList"/>
    <dgm:cxn modelId="{0FB8D827-E9E3-4B4E-8844-FAF9E3E791A9}" type="presParOf" srcId="{7C9134A9-B2C1-4378-A4D9-EBB4407E38E3}" destId="{93041192-2DA5-4EAA-A255-AFDCD5BA03F4}" srcOrd="0" destOrd="0" presId="urn:microsoft.com/office/officeart/2018/5/layout/IconLeafLabelList"/>
    <dgm:cxn modelId="{F0D2525C-FD28-4DD7-825C-03E76199F873}" type="presParOf" srcId="{7C9134A9-B2C1-4378-A4D9-EBB4407E38E3}" destId="{C1CE14E2-6ADF-4F4D-9F1F-7CB16A949A9D}" srcOrd="1" destOrd="0" presId="urn:microsoft.com/office/officeart/2018/5/layout/IconLeafLabelList"/>
    <dgm:cxn modelId="{EE385677-F1B9-478E-AD7A-8CBD4C13C411}" type="presParOf" srcId="{7C9134A9-B2C1-4378-A4D9-EBB4407E38E3}" destId="{CCEBE829-8BC2-482A-966A-02214C37E3B9}" srcOrd="2" destOrd="0" presId="urn:microsoft.com/office/officeart/2018/5/layout/IconLeafLabelList"/>
    <dgm:cxn modelId="{E5280024-4646-4779-B4CA-695B0BC69F15}" type="presParOf" srcId="{7C9134A9-B2C1-4378-A4D9-EBB4407E38E3}" destId="{9A6488A3-A85E-4C43-B803-CDB99341BB8B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5391E52-69C2-4D56-A291-450AD815FFD8}" type="doc">
      <dgm:prSet loTypeId="urn:microsoft.com/office/officeart/2005/8/layout/vProcess5" loCatId="process" qsTypeId="urn:microsoft.com/office/officeart/2005/8/quickstyle/simple1#272" qsCatId="simple" csTypeId="urn:microsoft.com/office/officeart/2005/8/colors/colorful1#44" csCatId="colorful" phldr="1"/>
      <dgm:spPr/>
      <dgm:t>
        <a:bodyPr/>
        <a:lstStyle/>
        <a:p>
          <a:endParaRPr lang="en-US"/>
        </a:p>
      </dgm:t>
    </dgm:pt>
    <dgm:pt modelId="{0DCB26E5-0D43-46DF-A1E5-32A101CAEC28}">
      <dgm:prSet/>
      <dgm:spPr/>
      <dgm:t>
        <a:bodyPr/>
        <a:lstStyle/>
        <a:p>
          <a:r>
            <a:rPr lang="en-GB" dirty="0"/>
            <a:t>Who are you? </a:t>
          </a:r>
          <a:endParaRPr lang="en-US" dirty="0"/>
        </a:p>
      </dgm:t>
    </dgm:pt>
    <dgm:pt modelId="{9C786B12-6974-4016-9678-43F3356ECF98}" type="parTrans" cxnId="{7F33C2C9-CB1E-447C-9A8E-F8DA7668F69F}">
      <dgm:prSet/>
      <dgm:spPr/>
      <dgm:t>
        <a:bodyPr/>
        <a:lstStyle/>
        <a:p>
          <a:endParaRPr lang="en-US"/>
        </a:p>
      </dgm:t>
    </dgm:pt>
    <dgm:pt modelId="{F974958E-C27C-4AB5-8229-CC3D70568BD3}" type="sibTrans" cxnId="{7F33C2C9-CB1E-447C-9A8E-F8DA7668F69F}">
      <dgm:prSet/>
      <dgm:spPr/>
      <dgm:t>
        <a:bodyPr/>
        <a:lstStyle/>
        <a:p>
          <a:endParaRPr lang="en-US"/>
        </a:p>
      </dgm:t>
    </dgm:pt>
    <dgm:pt modelId="{61F7851C-ADD4-4176-AD43-A47396126F98}">
      <dgm:prSet/>
      <dgm:spPr/>
      <dgm:t>
        <a:bodyPr/>
        <a:lstStyle/>
        <a:p>
          <a:r>
            <a:rPr lang="en-GB" dirty="0"/>
            <a:t>Why are you here today? </a:t>
          </a:r>
          <a:endParaRPr lang="en-US" dirty="0"/>
        </a:p>
      </dgm:t>
    </dgm:pt>
    <dgm:pt modelId="{345A4A98-3782-4435-93D1-9ADCE4D75F97}" type="parTrans" cxnId="{96950BD6-3A22-4FB5-8AEC-469B97B3A89E}">
      <dgm:prSet/>
      <dgm:spPr/>
      <dgm:t>
        <a:bodyPr/>
        <a:lstStyle/>
        <a:p>
          <a:endParaRPr lang="en-US"/>
        </a:p>
      </dgm:t>
    </dgm:pt>
    <dgm:pt modelId="{B2D5603C-A928-4975-BD6E-0DA0499FAC43}" type="sibTrans" cxnId="{96950BD6-3A22-4FB5-8AEC-469B97B3A89E}">
      <dgm:prSet/>
      <dgm:spPr/>
      <dgm:t>
        <a:bodyPr/>
        <a:lstStyle/>
        <a:p>
          <a:endParaRPr lang="en-US"/>
        </a:p>
      </dgm:t>
    </dgm:pt>
    <dgm:pt modelId="{24BDBF4E-A4B4-431B-BD0D-4478203FAD8B}">
      <dgm:prSet/>
      <dgm:spPr/>
      <dgm:t>
        <a:bodyPr/>
        <a:lstStyle/>
        <a:p>
          <a:r>
            <a:rPr lang="en-GB"/>
            <a:t>What purpose does your business serve? </a:t>
          </a:r>
          <a:endParaRPr lang="en-US"/>
        </a:p>
      </dgm:t>
    </dgm:pt>
    <dgm:pt modelId="{2F58849F-0026-49E4-8512-9D89E7CB0346}" type="parTrans" cxnId="{E10DC4C9-94B9-4B37-A7F7-8F1E0B52AD0E}">
      <dgm:prSet/>
      <dgm:spPr/>
      <dgm:t>
        <a:bodyPr/>
        <a:lstStyle/>
        <a:p>
          <a:endParaRPr lang="en-US"/>
        </a:p>
      </dgm:t>
    </dgm:pt>
    <dgm:pt modelId="{EE576174-D599-491C-94C2-2A04C2B3D08E}" type="sibTrans" cxnId="{E10DC4C9-94B9-4B37-A7F7-8F1E0B52AD0E}">
      <dgm:prSet/>
      <dgm:spPr/>
      <dgm:t>
        <a:bodyPr/>
        <a:lstStyle/>
        <a:p>
          <a:endParaRPr lang="en-US"/>
        </a:p>
      </dgm:t>
    </dgm:pt>
    <dgm:pt modelId="{869C9271-6A85-4B92-852C-68633154FCDA}">
      <dgm:prSet/>
      <dgm:spPr/>
      <dgm:t>
        <a:bodyPr/>
        <a:lstStyle/>
        <a:p>
          <a:r>
            <a:rPr lang="en-GB" dirty="0"/>
            <a:t>What is your biggest capacity challenge?</a:t>
          </a:r>
          <a:endParaRPr lang="en-US" dirty="0"/>
        </a:p>
      </dgm:t>
    </dgm:pt>
    <dgm:pt modelId="{5ED19D79-D41C-4BBD-8A6F-7219A41B23F8}" type="parTrans" cxnId="{A31975B7-C9F0-4EEC-91BE-481A4810D8BD}">
      <dgm:prSet/>
      <dgm:spPr/>
      <dgm:t>
        <a:bodyPr/>
        <a:lstStyle/>
        <a:p>
          <a:endParaRPr lang="en-US"/>
        </a:p>
      </dgm:t>
    </dgm:pt>
    <dgm:pt modelId="{3946BB1E-B412-4CC0-B654-2EAF6AFA4727}" type="sibTrans" cxnId="{A31975B7-C9F0-4EEC-91BE-481A4810D8BD}">
      <dgm:prSet/>
      <dgm:spPr/>
      <dgm:t>
        <a:bodyPr/>
        <a:lstStyle/>
        <a:p>
          <a:endParaRPr lang="en-US"/>
        </a:p>
      </dgm:t>
    </dgm:pt>
    <dgm:pt modelId="{6CBE34B7-777E-4947-A6F0-24FBC612CD82}" type="pres">
      <dgm:prSet presAssocID="{E5391E52-69C2-4D56-A291-450AD815FFD8}" presName="outerComposite" presStyleCnt="0">
        <dgm:presLayoutVars>
          <dgm:chMax val="5"/>
          <dgm:dir/>
          <dgm:resizeHandles val="exact"/>
        </dgm:presLayoutVars>
      </dgm:prSet>
      <dgm:spPr/>
    </dgm:pt>
    <dgm:pt modelId="{F71DDC5E-CA6E-49FE-8CBB-1A20DD4AD483}" type="pres">
      <dgm:prSet presAssocID="{E5391E52-69C2-4D56-A291-450AD815FFD8}" presName="dummyMaxCanvas" presStyleCnt="0">
        <dgm:presLayoutVars/>
      </dgm:prSet>
      <dgm:spPr/>
    </dgm:pt>
    <dgm:pt modelId="{BA718170-97DA-457F-8FFC-8C5FA5645360}" type="pres">
      <dgm:prSet presAssocID="{E5391E52-69C2-4D56-A291-450AD815FFD8}" presName="FourNodes_1" presStyleLbl="node1" presStyleIdx="0" presStyleCnt="4">
        <dgm:presLayoutVars>
          <dgm:bulletEnabled val="1"/>
        </dgm:presLayoutVars>
      </dgm:prSet>
      <dgm:spPr/>
    </dgm:pt>
    <dgm:pt modelId="{E9E47A83-585A-4655-9168-66D0AB442DA4}" type="pres">
      <dgm:prSet presAssocID="{E5391E52-69C2-4D56-A291-450AD815FFD8}" presName="FourNodes_2" presStyleLbl="node1" presStyleIdx="1" presStyleCnt="4">
        <dgm:presLayoutVars>
          <dgm:bulletEnabled val="1"/>
        </dgm:presLayoutVars>
      </dgm:prSet>
      <dgm:spPr/>
    </dgm:pt>
    <dgm:pt modelId="{58B0C336-F08F-4416-905F-7E6745A70857}" type="pres">
      <dgm:prSet presAssocID="{E5391E52-69C2-4D56-A291-450AD815FFD8}" presName="FourNodes_3" presStyleLbl="node1" presStyleIdx="2" presStyleCnt="4">
        <dgm:presLayoutVars>
          <dgm:bulletEnabled val="1"/>
        </dgm:presLayoutVars>
      </dgm:prSet>
      <dgm:spPr/>
    </dgm:pt>
    <dgm:pt modelId="{D8F06C0D-882E-4C7F-9854-517E853231B8}" type="pres">
      <dgm:prSet presAssocID="{E5391E52-69C2-4D56-A291-450AD815FFD8}" presName="FourNodes_4" presStyleLbl="node1" presStyleIdx="3" presStyleCnt="4">
        <dgm:presLayoutVars>
          <dgm:bulletEnabled val="1"/>
        </dgm:presLayoutVars>
      </dgm:prSet>
      <dgm:spPr/>
    </dgm:pt>
    <dgm:pt modelId="{02DDE833-2FB3-4F5A-8548-EE37C895AE05}" type="pres">
      <dgm:prSet presAssocID="{E5391E52-69C2-4D56-A291-450AD815FFD8}" presName="FourConn_1-2" presStyleLbl="fgAccFollowNode1" presStyleIdx="0" presStyleCnt="3">
        <dgm:presLayoutVars>
          <dgm:bulletEnabled val="1"/>
        </dgm:presLayoutVars>
      </dgm:prSet>
      <dgm:spPr/>
    </dgm:pt>
    <dgm:pt modelId="{F6C0468E-1F68-40D2-9378-153000419BC1}" type="pres">
      <dgm:prSet presAssocID="{E5391E52-69C2-4D56-A291-450AD815FFD8}" presName="FourConn_2-3" presStyleLbl="fgAccFollowNode1" presStyleIdx="1" presStyleCnt="3">
        <dgm:presLayoutVars>
          <dgm:bulletEnabled val="1"/>
        </dgm:presLayoutVars>
      </dgm:prSet>
      <dgm:spPr/>
    </dgm:pt>
    <dgm:pt modelId="{E293B8B4-138D-4A13-8187-771EE06676AF}" type="pres">
      <dgm:prSet presAssocID="{E5391E52-69C2-4D56-A291-450AD815FFD8}" presName="FourConn_3-4" presStyleLbl="fgAccFollowNode1" presStyleIdx="2" presStyleCnt="3">
        <dgm:presLayoutVars>
          <dgm:bulletEnabled val="1"/>
        </dgm:presLayoutVars>
      </dgm:prSet>
      <dgm:spPr/>
    </dgm:pt>
    <dgm:pt modelId="{6B534645-C72C-4782-AEBA-1CA18E804EC0}" type="pres">
      <dgm:prSet presAssocID="{E5391E52-69C2-4D56-A291-450AD815FFD8}" presName="FourNodes_1_text" presStyleLbl="node1" presStyleIdx="3" presStyleCnt="4">
        <dgm:presLayoutVars>
          <dgm:bulletEnabled val="1"/>
        </dgm:presLayoutVars>
      </dgm:prSet>
      <dgm:spPr/>
    </dgm:pt>
    <dgm:pt modelId="{512236EE-B85C-4A68-A3E4-373987031001}" type="pres">
      <dgm:prSet presAssocID="{E5391E52-69C2-4D56-A291-450AD815FFD8}" presName="FourNodes_2_text" presStyleLbl="node1" presStyleIdx="3" presStyleCnt="4">
        <dgm:presLayoutVars>
          <dgm:bulletEnabled val="1"/>
        </dgm:presLayoutVars>
      </dgm:prSet>
      <dgm:spPr/>
    </dgm:pt>
    <dgm:pt modelId="{046DCC94-9504-4017-BCD5-C27F5CC3F8B0}" type="pres">
      <dgm:prSet presAssocID="{E5391E52-69C2-4D56-A291-450AD815FFD8}" presName="FourNodes_3_text" presStyleLbl="node1" presStyleIdx="3" presStyleCnt="4">
        <dgm:presLayoutVars>
          <dgm:bulletEnabled val="1"/>
        </dgm:presLayoutVars>
      </dgm:prSet>
      <dgm:spPr/>
    </dgm:pt>
    <dgm:pt modelId="{0BB517CC-9314-4C07-ADA4-D2A968A263C6}" type="pres">
      <dgm:prSet presAssocID="{E5391E52-69C2-4D56-A291-450AD815FFD8}" presName="FourNodes_4_text" presStyleLbl="node1" presStyleIdx="3" presStyleCnt="4">
        <dgm:presLayoutVars>
          <dgm:bulletEnabled val="1"/>
        </dgm:presLayoutVars>
      </dgm:prSet>
      <dgm:spPr/>
    </dgm:pt>
  </dgm:ptLst>
  <dgm:cxnLst>
    <dgm:cxn modelId="{B1E97E18-B3B7-4DA1-8556-B0790DB51B99}" type="presOf" srcId="{0DCB26E5-0D43-46DF-A1E5-32A101CAEC28}" destId="{6B534645-C72C-4782-AEBA-1CA18E804EC0}" srcOrd="1" destOrd="0" presId="urn:microsoft.com/office/officeart/2005/8/layout/vProcess5"/>
    <dgm:cxn modelId="{D1DEC63D-B25F-4DC0-968E-83F87527AE1F}" type="presOf" srcId="{B2D5603C-A928-4975-BD6E-0DA0499FAC43}" destId="{F6C0468E-1F68-40D2-9378-153000419BC1}" srcOrd="0" destOrd="0" presId="urn:microsoft.com/office/officeart/2005/8/layout/vProcess5"/>
    <dgm:cxn modelId="{0BD7E349-CA8A-46DD-B8FD-8BE22E212D11}" type="presOf" srcId="{F974958E-C27C-4AB5-8229-CC3D70568BD3}" destId="{02DDE833-2FB3-4F5A-8548-EE37C895AE05}" srcOrd="0" destOrd="0" presId="urn:microsoft.com/office/officeart/2005/8/layout/vProcess5"/>
    <dgm:cxn modelId="{897AA96A-4620-426A-9F57-8D8A31E3206C}" type="presOf" srcId="{E5391E52-69C2-4D56-A291-450AD815FFD8}" destId="{6CBE34B7-777E-4947-A6F0-24FBC612CD82}" srcOrd="0" destOrd="0" presId="urn:microsoft.com/office/officeart/2005/8/layout/vProcess5"/>
    <dgm:cxn modelId="{1E2B3E7D-E911-47FA-AA42-ADE0266C17B0}" type="presOf" srcId="{24BDBF4E-A4B4-431B-BD0D-4478203FAD8B}" destId="{046DCC94-9504-4017-BCD5-C27F5CC3F8B0}" srcOrd="1" destOrd="0" presId="urn:microsoft.com/office/officeart/2005/8/layout/vProcess5"/>
    <dgm:cxn modelId="{1D4A8C9F-DAE2-4AE4-9DAF-22CA253054CE}" type="presOf" srcId="{869C9271-6A85-4B92-852C-68633154FCDA}" destId="{0BB517CC-9314-4C07-ADA4-D2A968A263C6}" srcOrd="1" destOrd="0" presId="urn:microsoft.com/office/officeart/2005/8/layout/vProcess5"/>
    <dgm:cxn modelId="{518E51A0-580E-4497-9068-49EBC6C5303B}" type="presOf" srcId="{869C9271-6A85-4B92-852C-68633154FCDA}" destId="{D8F06C0D-882E-4C7F-9854-517E853231B8}" srcOrd="0" destOrd="0" presId="urn:microsoft.com/office/officeart/2005/8/layout/vProcess5"/>
    <dgm:cxn modelId="{A31975B7-C9F0-4EEC-91BE-481A4810D8BD}" srcId="{E5391E52-69C2-4D56-A291-450AD815FFD8}" destId="{869C9271-6A85-4B92-852C-68633154FCDA}" srcOrd="3" destOrd="0" parTransId="{5ED19D79-D41C-4BBD-8A6F-7219A41B23F8}" sibTransId="{3946BB1E-B412-4CC0-B654-2EAF6AFA4727}"/>
    <dgm:cxn modelId="{0DE35FC3-65C4-4E63-8DA7-5BD025410364}" type="presOf" srcId="{61F7851C-ADD4-4176-AD43-A47396126F98}" destId="{512236EE-B85C-4A68-A3E4-373987031001}" srcOrd="1" destOrd="0" presId="urn:microsoft.com/office/officeart/2005/8/layout/vProcess5"/>
    <dgm:cxn modelId="{40FCABC8-4C36-4289-A71D-5A0FA0435BBD}" type="presOf" srcId="{61F7851C-ADD4-4176-AD43-A47396126F98}" destId="{E9E47A83-585A-4655-9168-66D0AB442DA4}" srcOrd="0" destOrd="0" presId="urn:microsoft.com/office/officeart/2005/8/layout/vProcess5"/>
    <dgm:cxn modelId="{7F33C2C9-CB1E-447C-9A8E-F8DA7668F69F}" srcId="{E5391E52-69C2-4D56-A291-450AD815FFD8}" destId="{0DCB26E5-0D43-46DF-A1E5-32A101CAEC28}" srcOrd="0" destOrd="0" parTransId="{9C786B12-6974-4016-9678-43F3356ECF98}" sibTransId="{F974958E-C27C-4AB5-8229-CC3D70568BD3}"/>
    <dgm:cxn modelId="{E10DC4C9-94B9-4B37-A7F7-8F1E0B52AD0E}" srcId="{E5391E52-69C2-4D56-A291-450AD815FFD8}" destId="{24BDBF4E-A4B4-431B-BD0D-4478203FAD8B}" srcOrd="2" destOrd="0" parTransId="{2F58849F-0026-49E4-8512-9D89E7CB0346}" sibTransId="{EE576174-D599-491C-94C2-2A04C2B3D08E}"/>
    <dgm:cxn modelId="{8ECC73D1-56D6-49E8-AF80-9E4C0BE6921A}" type="presOf" srcId="{0DCB26E5-0D43-46DF-A1E5-32A101CAEC28}" destId="{BA718170-97DA-457F-8FFC-8C5FA5645360}" srcOrd="0" destOrd="0" presId="urn:microsoft.com/office/officeart/2005/8/layout/vProcess5"/>
    <dgm:cxn modelId="{96950BD6-3A22-4FB5-8AEC-469B97B3A89E}" srcId="{E5391E52-69C2-4D56-A291-450AD815FFD8}" destId="{61F7851C-ADD4-4176-AD43-A47396126F98}" srcOrd="1" destOrd="0" parTransId="{345A4A98-3782-4435-93D1-9ADCE4D75F97}" sibTransId="{B2D5603C-A928-4975-BD6E-0DA0499FAC43}"/>
    <dgm:cxn modelId="{630C6FF3-8904-401C-BF88-3EF5C2AA7798}" type="presOf" srcId="{24BDBF4E-A4B4-431B-BD0D-4478203FAD8B}" destId="{58B0C336-F08F-4416-905F-7E6745A70857}" srcOrd="0" destOrd="0" presId="urn:microsoft.com/office/officeart/2005/8/layout/vProcess5"/>
    <dgm:cxn modelId="{E4ED70F4-60D0-446C-AC99-3AD0F51886DF}" type="presOf" srcId="{EE576174-D599-491C-94C2-2A04C2B3D08E}" destId="{E293B8B4-138D-4A13-8187-771EE06676AF}" srcOrd="0" destOrd="0" presId="urn:microsoft.com/office/officeart/2005/8/layout/vProcess5"/>
    <dgm:cxn modelId="{CFFF3098-2111-4B15-B069-448E274CE7A4}" type="presParOf" srcId="{6CBE34B7-777E-4947-A6F0-24FBC612CD82}" destId="{F71DDC5E-CA6E-49FE-8CBB-1A20DD4AD483}" srcOrd="0" destOrd="0" presId="urn:microsoft.com/office/officeart/2005/8/layout/vProcess5"/>
    <dgm:cxn modelId="{4EA23446-98B8-4397-9ADD-B1107EFF898D}" type="presParOf" srcId="{6CBE34B7-777E-4947-A6F0-24FBC612CD82}" destId="{BA718170-97DA-457F-8FFC-8C5FA5645360}" srcOrd="1" destOrd="0" presId="urn:microsoft.com/office/officeart/2005/8/layout/vProcess5"/>
    <dgm:cxn modelId="{CB842A65-4274-4D03-998C-B28F21262DA1}" type="presParOf" srcId="{6CBE34B7-777E-4947-A6F0-24FBC612CD82}" destId="{E9E47A83-585A-4655-9168-66D0AB442DA4}" srcOrd="2" destOrd="0" presId="urn:microsoft.com/office/officeart/2005/8/layout/vProcess5"/>
    <dgm:cxn modelId="{2141FCCF-6087-43AB-B999-3006858CC412}" type="presParOf" srcId="{6CBE34B7-777E-4947-A6F0-24FBC612CD82}" destId="{58B0C336-F08F-4416-905F-7E6745A70857}" srcOrd="3" destOrd="0" presId="urn:microsoft.com/office/officeart/2005/8/layout/vProcess5"/>
    <dgm:cxn modelId="{382A852A-0DD7-4729-AC83-84431A7D76C7}" type="presParOf" srcId="{6CBE34B7-777E-4947-A6F0-24FBC612CD82}" destId="{D8F06C0D-882E-4C7F-9854-517E853231B8}" srcOrd="4" destOrd="0" presId="urn:microsoft.com/office/officeart/2005/8/layout/vProcess5"/>
    <dgm:cxn modelId="{D3C953C5-60B9-45E1-92DF-5BCC3694BBAC}" type="presParOf" srcId="{6CBE34B7-777E-4947-A6F0-24FBC612CD82}" destId="{02DDE833-2FB3-4F5A-8548-EE37C895AE05}" srcOrd="5" destOrd="0" presId="urn:microsoft.com/office/officeart/2005/8/layout/vProcess5"/>
    <dgm:cxn modelId="{7873D1CB-E221-4848-809E-C4CC27AC1FDC}" type="presParOf" srcId="{6CBE34B7-777E-4947-A6F0-24FBC612CD82}" destId="{F6C0468E-1F68-40D2-9378-153000419BC1}" srcOrd="6" destOrd="0" presId="urn:microsoft.com/office/officeart/2005/8/layout/vProcess5"/>
    <dgm:cxn modelId="{42463968-3614-433D-A4B7-281A43E9897C}" type="presParOf" srcId="{6CBE34B7-777E-4947-A6F0-24FBC612CD82}" destId="{E293B8B4-138D-4A13-8187-771EE06676AF}" srcOrd="7" destOrd="0" presId="urn:microsoft.com/office/officeart/2005/8/layout/vProcess5"/>
    <dgm:cxn modelId="{C4C7BAD3-86C0-4A9A-B0A0-534FD6523FFE}" type="presParOf" srcId="{6CBE34B7-777E-4947-A6F0-24FBC612CD82}" destId="{6B534645-C72C-4782-AEBA-1CA18E804EC0}" srcOrd="8" destOrd="0" presId="urn:microsoft.com/office/officeart/2005/8/layout/vProcess5"/>
    <dgm:cxn modelId="{6A4A3C3D-7DE7-41FD-99A5-9A56BF63AE47}" type="presParOf" srcId="{6CBE34B7-777E-4947-A6F0-24FBC612CD82}" destId="{512236EE-B85C-4A68-A3E4-373987031001}" srcOrd="9" destOrd="0" presId="urn:microsoft.com/office/officeart/2005/8/layout/vProcess5"/>
    <dgm:cxn modelId="{004EAD8A-255A-4B2F-B285-7D2AE7271FA3}" type="presParOf" srcId="{6CBE34B7-777E-4947-A6F0-24FBC612CD82}" destId="{046DCC94-9504-4017-BCD5-C27F5CC3F8B0}" srcOrd="10" destOrd="0" presId="urn:microsoft.com/office/officeart/2005/8/layout/vProcess5"/>
    <dgm:cxn modelId="{72AC0729-255A-47E7-9FB6-5383418FDED8}" type="presParOf" srcId="{6CBE34B7-777E-4947-A6F0-24FBC612CD82}" destId="{0BB517CC-9314-4C07-ADA4-D2A968A263C6}" srcOrd="11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2CB4204-4021-4E7E-9E1C-05F2F25B75E1}" type="doc">
      <dgm:prSet loTypeId="urn:microsoft.com/office/officeart/2005/8/layout/vProcess5" loCatId="process" qsTypeId="urn:microsoft.com/office/officeart/2005/8/quickstyle/simple1#44" qsCatId="simple" csTypeId="urn:microsoft.com/office/officeart/2005/8/colors/colorful2#25" csCatId="colorful"/>
      <dgm:spPr/>
      <dgm:t>
        <a:bodyPr/>
        <a:lstStyle/>
        <a:p>
          <a:endParaRPr lang="en-US"/>
        </a:p>
      </dgm:t>
    </dgm:pt>
    <dgm:pt modelId="{9FFA4014-4A52-45B4-942C-6BB751C485D0}">
      <dgm:prSet/>
      <dgm:spPr/>
      <dgm:t>
        <a:bodyPr/>
        <a:lstStyle/>
        <a:p>
          <a:r>
            <a:rPr lang="en-GB"/>
            <a:t>What gives you energy? </a:t>
          </a:r>
          <a:endParaRPr lang="en-US"/>
        </a:p>
      </dgm:t>
    </dgm:pt>
    <dgm:pt modelId="{FAA8F1C8-E3F0-4EAA-ACC4-5E32A6919FDA}" type="parTrans" cxnId="{29F4A29E-3CF4-42C6-B2C9-0F074AFB34AE}">
      <dgm:prSet/>
      <dgm:spPr/>
      <dgm:t>
        <a:bodyPr/>
        <a:lstStyle/>
        <a:p>
          <a:endParaRPr lang="en-US"/>
        </a:p>
      </dgm:t>
    </dgm:pt>
    <dgm:pt modelId="{E684D388-89B3-432B-AE4F-BEE73C945302}" type="sibTrans" cxnId="{29F4A29E-3CF4-42C6-B2C9-0F074AFB34AE}">
      <dgm:prSet/>
      <dgm:spPr/>
      <dgm:t>
        <a:bodyPr/>
        <a:lstStyle/>
        <a:p>
          <a:endParaRPr lang="en-US"/>
        </a:p>
      </dgm:t>
    </dgm:pt>
    <dgm:pt modelId="{8861883A-8532-432F-9698-C8ECBAD1F6F8}">
      <dgm:prSet/>
      <dgm:spPr/>
      <dgm:t>
        <a:bodyPr/>
        <a:lstStyle/>
        <a:p>
          <a:r>
            <a:rPr lang="en-GB" dirty="0"/>
            <a:t>What drains you? </a:t>
          </a:r>
          <a:endParaRPr lang="en-US" dirty="0"/>
        </a:p>
      </dgm:t>
    </dgm:pt>
    <dgm:pt modelId="{9F43E9DE-DE72-477F-B58F-DB0141853AA4}" type="parTrans" cxnId="{73EB374D-6E41-4FE1-B64F-9D151AFEE14C}">
      <dgm:prSet/>
      <dgm:spPr/>
      <dgm:t>
        <a:bodyPr/>
        <a:lstStyle/>
        <a:p>
          <a:endParaRPr lang="en-US"/>
        </a:p>
      </dgm:t>
    </dgm:pt>
    <dgm:pt modelId="{28DE3BEF-BA9C-4461-99D0-8C7CBE5DC0B5}" type="sibTrans" cxnId="{73EB374D-6E41-4FE1-B64F-9D151AFEE14C}">
      <dgm:prSet/>
      <dgm:spPr/>
      <dgm:t>
        <a:bodyPr/>
        <a:lstStyle/>
        <a:p>
          <a:endParaRPr lang="en-US"/>
        </a:p>
      </dgm:t>
    </dgm:pt>
    <dgm:pt modelId="{3B97EA85-EE68-45DA-8A5E-6394CFFC28BD}">
      <dgm:prSet/>
      <dgm:spPr/>
      <dgm:t>
        <a:bodyPr/>
        <a:lstStyle/>
        <a:p>
          <a:r>
            <a:rPr lang="en-GB" dirty="0"/>
            <a:t>When are you at your best? </a:t>
          </a:r>
          <a:endParaRPr lang="en-US" dirty="0"/>
        </a:p>
      </dgm:t>
    </dgm:pt>
    <dgm:pt modelId="{53044491-A470-4ABF-99D7-DAD41D1AA5AA}" type="parTrans" cxnId="{C2549EA8-D8A6-42C8-AC12-D2310D63FAA4}">
      <dgm:prSet/>
      <dgm:spPr/>
      <dgm:t>
        <a:bodyPr/>
        <a:lstStyle/>
        <a:p>
          <a:endParaRPr lang="en-US"/>
        </a:p>
      </dgm:t>
    </dgm:pt>
    <dgm:pt modelId="{BB4A71A2-E603-4D4C-8BB3-466733F9FC8B}" type="sibTrans" cxnId="{C2549EA8-D8A6-42C8-AC12-D2310D63FAA4}">
      <dgm:prSet/>
      <dgm:spPr/>
      <dgm:t>
        <a:bodyPr/>
        <a:lstStyle/>
        <a:p>
          <a:endParaRPr lang="en-US"/>
        </a:p>
      </dgm:t>
    </dgm:pt>
    <dgm:pt modelId="{F2789390-CB5E-4F08-A240-C1386FC6921C}">
      <dgm:prSet/>
      <dgm:spPr/>
      <dgm:t>
        <a:bodyPr/>
        <a:lstStyle/>
        <a:p>
          <a:r>
            <a:rPr lang="en-GB"/>
            <a:t>What work creates the most impact for your business? </a:t>
          </a:r>
          <a:endParaRPr lang="en-US"/>
        </a:p>
      </dgm:t>
    </dgm:pt>
    <dgm:pt modelId="{4264D781-DFF9-4A48-BB60-79469B881488}" type="parTrans" cxnId="{A772DBB3-24C2-4150-BEE8-B6DC4E6EC3EA}">
      <dgm:prSet/>
      <dgm:spPr/>
      <dgm:t>
        <a:bodyPr/>
        <a:lstStyle/>
        <a:p>
          <a:endParaRPr lang="en-US"/>
        </a:p>
      </dgm:t>
    </dgm:pt>
    <dgm:pt modelId="{60C31D36-10F3-4416-A1A7-8DB9EE624715}" type="sibTrans" cxnId="{A772DBB3-24C2-4150-BEE8-B6DC4E6EC3EA}">
      <dgm:prSet/>
      <dgm:spPr/>
      <dgm:t>
        <a:bodyPr/>
        <a:lstStyle/>
        <a:p>
          <a:endParaRPr lang="en-US"/>
        </a:p>
      </dgm:t>
    </dgm:pt>
    <dgm:pt modelId="{2151514D-8AC2-4BB6-95C4-A8EBEA503DF6}">
      <dgm:prSet/>
      <dgm:spPr/>
      <dgm:t>
        <a:bodyPr/>
        <a:lstStyle/>
        <a:p>
          <a:r>
            <a:rPr lang="en-GB"/>
            <a:t>Are you doing high-impact work at low-energy times?</a:t>
          </a:r>
          <a:endParaRPr lang="en-US"/>
        </a:p>
      </dgm:t>
    </dgm:pt>
    <dgm:pt modelId="{70EBFF8B-99DF-451D-A398-E8CA30E3D058}" type="parTrans" cxnId="{CE48B5D0-A468-43B8-816A-B3F9113C8B48}">
      <dgm:prSet/>
      <dgm:spPr/>
      <dgm:t>
        <a:bodyPr/>
        <a:lstStyle/>
        <a:p>
          <a:endParaRPr lang="en-US"/>
        </a:p>
      </dgm:t>
    </dgm:pt>
    <dgm:pt modelId="{05D5F817-8612-42FC-8877-AAEE740EFE5E}" type="sibTrans" cxnId="{CE48B5D0-A468-43B8-816A-B3F9113C8B48}">
      <dgm:prSet/>
      <dgm:spPr/>
      <dgm:t>
        <a:bodyPr/>
        <a:lstStyle/>
        <a:p>
          <a:endParaRPr lang="en-US"/>
        </a:p>
      </dgm:t>
    </dgm:pt>
    <dgm:pt modelId="{21F817F9-481D-4427-AFC5-4DC5FCDFA48A}" type="pres">
      <dgm:prSet presAssocID="{92CB4204-4021-4E7E-9E1C-05F2F25B75E1}" presName="outerComposite" presStyleCnt="0">
        <dgm:presLayoutVars>
          <dgm:chMax val="5"/>
          <dgm:dir/>
          <dgm:resizeHandles val="exact"/>
        </dgm:presLayoutVars>
      </dgm:prSet>
      <dgm:spPr/>
    </dgm:pt>
    <dgm:pt modelId="{9AC0C514-8A1D-4201-B764-AC732D2C4B2B}" type="pres">
      <dgm:prSet presAssocID="{92CB4204-4021-4E7E-9E1C-05F2F25B75E1}" presName="dummyMaxCanvas" presStyleCnt="0">
        <dgm:presLayoutVars/>
      </dgm:prSet>
      <dgm:spPr/>
    </dgm:pt>
    <dgm:pt modelId="{F67C28EC-DE3D-4AAC-BAC1-9F6FE40D976E}" type="pres">
      <dgm:prSet presAssocID="{92CB4204-4021-4E7E-9E1C-05F2F25B75E1}" presName="FiveNodes_1" presStyleLbl="node1" presStyleIdx="0" presStyleCnt="5">
        <dgm:presLayoutVars>
          <dgm:bulletEnabled val="1"/>
        </dgm:presLayoutVars>
      </dgm:prSet>
      <dgm:spPr/>
    </dgm:pt>
    <dgm:pt modelId="{4EA47FD1-F18D-4437-B198-D13936AE222A}" type="pres">
      <dgm:prSet presAssocID="{92CB4204-4021-4E7E-9E1C-05F2F25B75E1}" presName="FiveNodes_2" presStyleLbl="node1" presStyleIdx="1" presStyleCnt="5">
        <dgm:presLayoutVars>
          <dgm:bulletEnabled val="1"/>
        </dgm:presLayoutVars>
      </dgm:prSet>
      <dgm:spPr/>
    </dgm:pt>
    <dgm:pt modelId="{109554B4-D288-4BF5-8976-E7CB80F308E4}" type="pres">
      <dgm:prSet presAssocID="{92CB4204-4021-4E7E-9E1C-05F2F25B75E1}" presName="FiveNodes_3" presStyleLbl="node1" presStyleIdx="2" presStyleCnt="5">
        <dgm:presLayoutVars>
          <dgm:bulletEnabled val="1"/>
        </dgm:presLayoutVars>
      </dgm:prSet>
      <dgm:spPr/>
    </dgm:pt>
    <dgm:pt modelId="{71385B5B-A911-424B-B32B-43DB2291C97E}" type="pres">
      <dgm:prSet presAssocID="{92CB4204-4021-4E7E-9E1C-05F2F25B75E1}" presName="FiveNodes_4" presStyleLbl="node1" presStyleIdx="3" presStyleCnt="5">
        <dgm:presLayoutVars>
          <dgm:bulletEnabled val="1"/>
        </dgm:presLayoutVars>
      </dgm:prSet>
      <dgm:spPr/>
    </dgm:pt>
    <dgm:pt modelId="{2B6A3CAF-B998-4EA3-9292-2CBBAB2930D6}" type="pres">
      <dgm:prSet presAssocID="{92CB4204-4021-4E7E-9E1C-05F2F25B75E1}" presName="FiveNodes_5" presStyleLbl="node1" presStyleIdx="4" presStyleCnt="5">
        <dgm:presLayoutVars>
          <dgm:bulletEnabled val="1"/>
        </dgm:presLayoutVars>
      </dgm:prSet>
      <dgm:spPr/>
    </dgm:pt>
    <dgm:pt modelId="{B44C43D5-FBCF-49F8-AE56-9FA04F8FAE26}" type="pres">
      <dgm:prSet presAssocID="{92CB4204-4021-4E7E-9E1C-05F2F25B75E1}" presName="FiveConn_1-2" presStyleLbl="fgAccFollowNode1" presStyleIdx="0" presStyleCnt="4">
        <dgm:presLayoutVars>
          <dgm:bulletEnabled val="1"/>
        </dgm:presLayoutVars>
      </dgm:prSet>
      <dgm:spPr/>
    </dgm:pt>
    <dgm:pt modelId="{B0B4F39C-A59F-4D94-BEED-0D3AAE6DC216}" type="pres">
      <dgm:prSet presAssocID="{92CB4204-4021-4E7E-9E1C-05F2F25B75E1}" presName="FiveConn_2-3" presStyleLbl="fgAccFollowNode1" presStyleIdx="1" presStyleCnt="4">
        <dgm:presLayoutVars>
          <dgm:bulletEnabled val="1"/>
        </dgm:presLayoutVars>
      </dgm:prSet>
      <dgm:spPr/>
    </dgm:pt>
    <dgm:pt modelId="{A6BEE1E1-CE79-4AF0-B67D-0696F2DE8DDB}" type="pres">
      <dgm:prSet presAssocID="{92CB4204-4021-4E7E-9E1C-05F2F25B75E1}" presName="FiveConn_3-4" presStyleLbl="fgAccFollowNode1" presStyleIdx="2" presStyleCnt="4">
        <dgm:presLayoutVars>
          <dgm:bulletEnabled val="1"/>
        </dgm:presLayoutVars>
      </dgm:prSet>
      <dgm:spPr/>
    </dgm:pt>
    <dgm:pt modelId="{ED13EBBA-50D9-4581-9668-81CBFB79CE19}" type="pres">
      <dgm:prSet presAssocID="{92CB4204-4021-4E7E-9E1C-05F2F25B75E1}" presName="FiveConn_4-5" presStyleLbl="fgAccFollowNode1" presStyleIdx="3" presStyleCnt="4">
        <dgm:presLayoutVars>
          <dgm:bulletEnabled val="1"/>
        </dgm:presLayoutVars>
      </dgm:prSet>
      <dgm:spPr/>
    </dgm:pt>
    <dgm:pt modelId="{E44FA6DA-180B-4ED9-8021-411C7D84AF92}" type="pres">
      <dgm:prSet presAssocID="{92CB4204-4021-4E7E-9E1C-05F2F25B75E1}" presName="FiveNodes_1_text" presStyleLbl="node1" presStyleIdx="4" presStyleCnt="5">
        <dgm:presLayoutVars>
          <dgm:bulletEnabled val="1"/>
        </dgm:presLayoutVars>
      </dgm:prSet>
      <dgm:spPr/>
    </dgm:pt>
    <dgm:pt modelId="{2F59AACB-44E4-4409-9495-1B605D8EFA0A}" type="pres">
      <dgm:prSet presAssocID="{92CB4204-4021-4E7E-9E1C-05F2F25B75E1}" presName="FiveNodes_2_text" presStyleLbl="node1" presStyleIdx="4" presStyleCnt="5">
        <dgm:presLayoutVars>
          <dgm:bulletEnabled val="1"/>
        </dgm:presLayoutVars>
      </dgm:prSet>
      <dgm:spPr/>
    </dgm:pt>
    <dgm:pt modelId="{0026D5A0-04A8-428A-B049-0B47EB4AA45C}" type="pres">
      <dgm:prSet presAssocID="{92CB4204-4021-4E7E-9E1C-05F2F25B75E1}" presName="FiveNodes_3_text" presStyleLbl="node1" presStyleIdx="4" presStyleCnt="5">
        <dgm:presLayoutVars>
          <dgm:bulletEnabled val="1"/>
        </dgm:presLayoutVars>
      </dgm:prSet>
      <dgm:spPr/>
    </dgm:pt>
    <dgm:pt modelId="{8AC41794-4099-4CCB-9DE5-4A92FB3F0B71}" type="pres">
      <dgm:prSet presAssocID="{92CB4204-4021-4E7E-9E1C-05F2F25B75E1}" presName="FiveNodes_4_text" presStyleLbl="node1" presStyleIdx="4" presStyleCnt="5">
        <dgm:presLayoutVars>
          <dgm:bulletEnabled val="1"/>
        </dgm:presLayoutVars>
      </dgm:prSet>
      <dgm:spPr/>
    </dgm:pt>
    <dgm:pt modelId="{8F6A7B62-FBC8-447E-A90F-E951D93A039E}" type="pres">
      <dgm:prSet presAssocID="{92CB4204-4021-4E7E-9E1C-05F2F25B75E1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F427530A-2ECC-48B9-ACB5-6207B70B7C50}" type="presOf" srcId="{28DE3BEF-BA9C-4461-99D0-8C7CBE5DC0B5}" destId="{B0B4F39C-A59F-4D94-BEED-0D3AAE6DC216}" srcOrd="0" destOrd="0" presId="urn:microsoft.com/office/officeart/2005/8/layout/vProcess5"/>
    <dgm:cxn modelId="{3E811B1D-6F6A-4399-8981-BA358EF8889B}" type="presOf" srcId="{8861883A-8532-432F-9698-C8ECBAD1F6F8}" destId="{2F59AACB-44E4-4409-9495-1B605D8EFA0A}" srcOrd="1" destOrd="0" presId="urn:microsoft.com/office/officeart/2005/8/layout/vProcess5"/>
    <dgm:cxn modelId="{C607B82D-E82B-4645-A5F4-FD1C9B110BA4}" type="presOf" srcId="{F2789390-CB5E-4F08-A240-C1386FC6921C}" destId="{71385B5B-A911-424B-B32B-43DB2291C97E}" srcOrd="0" destOrd="0" presId="urn:microsoft.com/office/officeart/2005/8/layout/vProcess5"/>
    <dgm:cxn modelId="{25B75A34-E2CA-4323-9DA5-1E01E9B03823}" type="presOf" srcId="{F2789390-CB5E-4F08-A240-C1386FC6921C}" destId="{8AC41794-4099-4CCB-9DE5-4A92FB3F0B71}" srcOrd="1" destOrd="0" presId="urn:microsoft.com/office/officeart/2005/8/layout/vProcess5"/>
    <dgm:cxn modelId="{750CE835-5701-4858-83D0-5793F4114B2C}" type="presOf" srcId="{3B97EA85-EE68-45DA-8A5E-6394CFFC28BD}" destId="{0026D5A0-04A8-428A-B049-0B47EB4AA45C}" srcOrd="1" destOrd="0" presId="urn:microsoft.com/office/officeart/2005/8/layout/vProcess5"/>
    <dgm:cxn modelId="{B6C3093A-70F4-4933-A358-88F2D9AE321F}" type="presOf" srcId="{E684D388-89B3-432B-AE4F-BEE73C945302}" destId="{B44C43D5-FBCF-49F8-AE56-9FA04F8FAE26}" srcOrd="0" destOrd="0" presId="urn:microsoft.com/office/officeart/2005/8/layout/vProcess5"/>
    <dgm:cxn modelId="{548FFD3E-2511-4979-B406-4071A54F12B5}" type="presOf" srcId="{8861883A-8532-432F-9698-C8ECBAD1F6F8}" destId="{4EA47FD1-F18D-4437-B198-D13936AE222A}" srcOrd="0" destOrd="0" presId="urn:microsoft.com/office/officeart/2005/8/layout/vProcess5"/>
    <dgm:cxn modelId="{DD4D6142-9C15-4D7D-89E8-29275FA843B0}" type="presOf" srcId="{2151514D-8AC2-4BB6-95C4-A8EBEA503DF6}" destId="{2B6A3CAF-B998-4EA3-9292-2CBBAB2930D6}" srcOrd="0" destOrd="0" presId="urn:microsoft.com/office/officeart/2005/8/layout/vProcess5"/>
    <dgm:cxn modelId="{252F3363-D032-4C7D-95B7-86932E1C3CD1}" type="presOf" srcId="{9FFA4014-4A52-45B4-942C-6BB751C485D0}" destId="{E44FA6DA-180B-4ED9-8021-411C7D84AF92}" srcOrd="1" destOrd="0" presId="urn:microsoft.com/office/officeart/2005/8/layout/vProcess5"/>
    <dgm:cxn modelId="{73EB374D-6E41-4FE1-B64F-9D151AFEE14C}" srcId="{92CB4204-4021-4E7E-9E1C-05F2F25B75E1}" destId="{8861883A-8532-432F-9698-C8ECBAD1F6F8}" srcOrd="1" destOrd="0" parTransId="{9F43E9DE-DE72-477F-B58F-DB0141853AA4}" sibTransId="{28DE3BEF-BA9C-4461-99D0-8C7CBE5DC0B5}"/>
    <dgm:cxn modelId="{16857F51-EB8A-4CCA-BE1E-19E84ABBED32}" type="presOf" srcId="{9FFA4014-4A52-45B4-942C-6BB751C485D0}" destId="{F67C28EC-DE3D-4AAC-BAC1-9F6FE40D976E}" srcOrd="0" destOrd="0" presId="urn:microsoft.com/office/officeart/2005/8/layout/vProcess5"/>
    <dgm:cxn modelId="{6927BE78-EF3C-4DC2-8BBA-73C9592249E2}" type="presOf" srcId="{2151514D-8AC2-4BB6-95C4-A8EBEA503DF6}" destId="{8F6A7B62-FBC8-447E-A90F-E951D93A039E}" srcOrd="1" destOrd="0" presId="urn:microsoft.com/office/officeart/2005/8/layout/vProcess5"/>
    <dgm:cxn modelId="{40256D86-2F26-47B2-A4F9-613198845FC7}" type="presOf" srcId="{92CB4204-4021-4E7E-9E1C-05F2F25B75E1}" destId="{21F817F9-481D-4427-AFC5-4DC5FCDFA48A}" srcOrd="0" destOrd="0" presId="urn:microsoft.com/office/officeart/2005/8/layout/vProcess5"/>
    <dgm:cxn modelId="{1B8A1D8F-E4D4-475D-9927-9B3949EA960A}" type="presOf" srcId="{BB4A71A2-E603-4D4C-8BB3-466733F9FC8B}" destId="{A6BEE1E1-CE79-4AF0-B67D-0696F2DE8DDB}" srcOrd="0" destOrd="0" presId="urn:microsoft.com/office/officeart/2005/8/layout/vProcess5"/>
    <dgm:cxn modelId="{29F4A29E-3CF4-42C6-B2C9-0F074AFB34AE}" srcId="{92CB4204-4021-4E7E-9E1C-05F2F25B75E1}" destId="{9FFA4014-4A52-45B4-942C-6BB751C485D0}" srcOrd="0" destOrd="0" parTransId="{FAA8F1C8-E3F0-4EAA-ACC4-5E32A6919FDA}" sibTransId="{E684D388-89B3-432B-AE4F-BEE73C945302}"/>
    <dgm:cxn modelId="{C2549EA8-D8A6-42C8-AC12-D2310D63FAA4}" srcId="{92CB4204-4021-4E7E-9E1C-05F2F25B75E1}" destId="{3B97EA85-EE68-45DA-8A5E-6394CFFC28BD}" srcOrd="2" destOrd="0" parTransId="{53044491-A470-4ABF-99D7-DAD41D1AA5AA}" sibTransId="{BB4A71A2-E603-4D4C-8BB3-466733F9FC8B}"/>
    <dgm:cxn modelId="{A772DBB3-24C2-4150-BEE8-B6DC4E6EC3EA}" srcId="{92CB4204-4021-4E7E-9E1C-05F2F25B75E1}" destId="{F2789390-CB5E-4F08-A240-C1386FC6921C}" srcOrd="3" destOrd="0" parTransId="{4264D781-DFF9-4A48-BB60-79469B881488}" sibTransId="{60C31D36-10F3-4416-A1A7-8DB9EE624715}"/>
    <dgm:cxn modelId="{CE48B5D0-A468-43B8-816A-B3F9113C8B48}" srcId="{92CB4204-4021-4E7E-9E1C-05F2F25B75E1}" destId="{2151514D-8AC2-4BB6-95C4-A8EBEA503DF6}" srcOrd="4" destOrd="0" parTransId="{70EBFF8B-99DF-451D-A398-E8CA30E3D058}" sibTransId="{05D5F817-8612-42FC-8877-AAEE740EFE5E}"/>
    <dgm:cxn modelId="{D9C52CDE-BDD0-4D58-8733-921BF5736F01}" type="presOf" srcId="{3B97EA85-EE68-45DA-8A5E-6394CFFC28BD}" destId="{109554B4-D288-4BF5-8976-E7CB80F308E4}" srcOrd="0" destOrd="0" presId="urn:microsoft.com/office/officeart/2005/8/layout/vProcess5"/>
    <dgm:cxn modelId="{9EF9D3EF-1C29-4E8E-B011-1014950F134E}" type="presOf" srcId="{60C31D36-10F3-4416-A1A7-8DB9EE624715}" destId="{ED13EBBA-50D9-4581-9668-81CBFB79CE19}" srcOrd="0" destOrd="0" presId="urn:microsoft.com/office/officeart/2005/8/layout/vProcess5"/>
    <dgm:cxn modelId="{BEA136CD-9A1C-4207-B000-100061E61C34}" type="presParOf" srcId="{21F817F9-481D-4427-AFC5-4DC5FCDFA48A}" destId="{9AC0C514-8A1D-4201-B764-AC732D2C4B2B}" srcOrd="0" destOrd="0" presId="urn:microsoft.com/office/officeart/2005/8/layout/vProcess5"/>
    <dgm:cxn modelId="{C970ED84-88AD-4B32-800D-A320506C04EC}" type="presParOf" srcId="{21F817F9-481D-4427-AFC5-4DC5FCDFA48A}" destId="{F67C28EC-DE3D-4AAC-BAC1-9F6FE40D976E}" srcOrd="1" destOrd="0" presId="urn:microsoft.com/office/officeart/2005/8/layout/vProcess5"/>
    <dgm:cxn modelId="{F778E394-AA50-464B-9AD0-0FEB90FF9C39}" type="presParOf" srcId="{21F817F9-481D-4427-AFC5-4DC5FCDFA48A}" destId="{4EA47FD1-F18D-4437-B198-D13936AE222A}" srcOrd="2" destOrd="0" presId="urn:microsoft.com/office/officeart/2005/8/layout/vProcess5"/>
    <dgm:cxn modelId="{278734D5-513B-4D97-B311-831EB434A1B9}" type="presParOf" srcId="{21F817F9-481D-4427-AFC5-4DC5FCDFA48A}" destId="{109554B4-D288-4BF5-8976-E7CB80F308E4}" srcOrd="3" destOrd="0" presId="urn:microsoft.com/office/officeart/2005/8/layout/vProcess5"/>
    <dgm:cxn modelId="{37F4BB64-E736-4C45-AFF9-989F92B19930}" type="presParOf" srcId="{21F817F9-481D-4427-AFC5-4DC5FCDFA48A}" destId="{71385B5B-A911-424B-B32B-43DB2291C97E}" srcOrd="4" destOrd="0" presId="urn:microsoft.com/office/officeart/2005/8/layout/vProcess5"/>
    <dgm:cxn modelId="{203CDBB6-87D6-4A33-9E01-616E3EAE7C84}" type="presParOf" srcId="{21F817F9-481D-4427-AFC5-4DC5FCDFA48A}" destId="{2B6A3CAF-B998-4EA3-9292-2CBBAB2930D6}" srcOrd="5" destOrd="0" presId="urn:microsoft.com/office/officeart/2005/8/layout/vProcess5"/>
    <dgm:cxn modelId="{5DCD32E6-CC6C-4E16-9782-85053320FB0C}" type="presParOf" srcId="{21F817F9-481D-4427-AFC5-4DC5FCDFA48A}" destId="{B44C43D5-FBCF-49F8-AE56-9FA04F8FAE26}" srcOrd="6" destOrd="0" presId="urn:microsoft.com/office/officeart/2005/8/layout/vProcess5"/>
    <dgm:cxn modelId="{0C3C0F25-D7E6-400F-9DFA-E2B46BA424FA}" type="presParOf" srcId="{21F817F9-481D-4427-AFC5-4DC5FCDFA48A}" destId="{B0B4F39C-A59F-4D94-BEED-0D3AAE6DC216}" srcOrd="7" destOrd="0" presId="urn:microsoft.com/office/officeart/2005/8/layout/vProcess5"/>
    <dgm:cxn modelId="{820C551E-944B-4984-BAD2-90A7B178A925}" type="presParOf" srcId="{21F817F9-481D-4427-AFC5-4DC5FCDFA48A}" destId="{A6BEE1E1-CE79-4AF0-B67D-0696F2DE8DDB}" srcOrd="8" destOrd="0" presId="urn:microsoft.com/office/officeart/2005/8/layout/vProcess5"/>
    <dgm:cxn modelId="{9E660C10-75D9-44F4-9E78-606FC135FDCA}" type="presParOf" srcId="{21F817F9-481D-4427-AFC5-4DC5FCDFA48A}" destId="{ED13EBBA-50D9-4581-9668-81CBFB79CE19}" srcOrd="9" destOrd="0" presId="urn:microsoft.com/office/officeart/2005/8/layout/vProcess5"/>
    <dgm:cxn modelId="{82010609-E98D-4A2C-8F95-17338533F8B7}" type="presParOf" srcId="{21F817F9-481D-4427-AFC5-4DC5FCDFA48A}" destId="{E44FA6DA-180B-4ED9-8021-411C7D84AF92}" srcOrd="10" destOrd="0" presId="urn:microsoft.com/office/officeart/2005/8/layout/vProcess5"/>
    <dgm:cxn modelId="{FECED38C-586A-472A-8394-D90B89A4642C}" type="presParOf" srcId="{21F817F9-481D-4427-AFC5-4DC5FCDFA48A}" destId="{2F59AACB-44E4-4409-9495-1B605D8EFA0A}" srcOrd="11" destOrd="0" presId="urn:microsoft.com/office/officeart/2005/8/layout/vProcess5"/>
    <dgm:cxn modelId="{F6380FB6-06B2-4318-9873-0728D151C678}" type="presParOf" srcId="{21F817F9-481D-4427-AFC5-4DC5FCDFA48A}" destId="{0026D5A0-04A8-428A-B049-0B47EB4AA45C}" srcOrd="12" destOrd="0" presId="urn:microsoft.com/office/officeart/2005/8/layout/vProcess5"/>
    <dgm:cxn modelId="{735C85A1-6923-4CD2-9CC0-5D2A8E4914CB}" type="presParOf" srcId="{21F817F9-481D-4427-AFC5-4DC5FCDFA48A}" destId="{8AC41794-4099-4CCB-9DE5-4A92FB3F0B71}" srcOrd="13" destOrd="0" presId="urn:microsoft.com/office/officeart/2005/8/layout/vProcess5"/>
    <dgm:cxn modelId="{B4977C98-68B5-4ED1-81C1-1DACAB8E54E9}" type="presParOf" srcId="{21F817F9-481D-4427-AFC5-4DC5FCDFA48A}" destId="{8F6A7B62-FBC8-447E-A90F-E951D93A039E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D9F0FFD-3FD9-46C7-A02E-DE55AAB58037}" type="doc">
      <dgm:prSet loTypeId="urn:microsoft.com/office/officeart/2018/2/layout/IconCircleList" loCatId="icon" qsTypeId="urn:microsoft.com/office/officeart/2005/8/quickstyle/simple1#8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D4FC9A8-B8CB-475D-87E6-1B15A6CBE11B}">
      <dgm:prSet/>
      <dgm:spPr/>
      <dgm:t>
        <a:bodyPr/>
        <a:lstStyle/>
        <a:p>
          <a:r>
            <a:rPr lang="en-GB" dirty="0"/>
            <a:t>What are you doing that doesn’t need to be done by you, done now, or done that way? </a:t>
          </a:r>
          <a:br>
            <a:rPr lang="en-GB" dirty="0"/>
          </a:br>
          <a:endParaRPr lang="en-US" dirty="0"/>
        </a:p>
      </dgm:t>
    </dgm:pt>
    <dgm:pt modelId="{35228E77-D618-4414-9D4D-597DDFF984CC}" type="parTrans" cxnId="{768916F7-23FC-4E32-9D41-59D1BD16231C}">
      <dgm:prSet/>
      <dgm:spPr/>
      <dgm:t>
        <a:bodyPr/>
        <a:lstStyle/>
        <a:p>
          <a:endParaRPr lang="en-US"/>
        </a:p>
      </dgm:t>
    </dgm:pt>
    <dgm:pt modelId="{95BF274F-4C88-4D03-920F-DA8294D42486}" type="sibTrans" cxnId="{768916F7-23FC-4E32-9D41-59D1BD16231C}">
      <dgm:prSet/>
      <dgm:spPr/>
      <dgm:t>
        <a:bodyPr/>
        <a:lstStyle/>
        <a:p>
          <a:endParaRPr lang="en-US"/>
        </a:p>
      </dgm:t>
    </dgm:pt>
    <dgm:pt modelId="{7276D26A-1C9B-4ECE-8C74-A115884D24E8}">
      <dgm:prSet/>
      <dgm:spPr/>
      <dgm:t>
        <a:bodyPr/>
        <a:lstStyle/>
        <a:p>
          <a:r>
            <a:rPr lang="en-GB"/>
            <a:t>What’s one repeating task that currently eats your time?</a:t>
          </a:r>
          <a:endParaRPr lang="en-US"/>
        </a:p>
      </dgm:t>
    </dgm:pt>
    <dgm:pt modelId="{1DD0C7C6-5501-4BF3-8608-7145D379261D}" type="parTrans" cxnId="{46769B9D-C219-4AEF-A1C7-A2CC44CE21BE}">
      <dgm:prSet/>
      <dgm:spPr/>
      <dgm:t>
        <a:bodyPr/>
        <a:lstStyle/>
        <a:p>
          <a:endParaRPr lang="en-US"/>
        </a:p>
      </dgm:t>
    </dgm:pt>
    <dgm:pt modelId="{CDAD833B-F9E7-457F-B684-DAEE82243FA6}" type="sibTrans" cxnId="{46769B9D-C219-4AEF-A1C7-A2CC44CE21BE}">
      <dgm:prSet/>
      <dgm:spPr/>
      <dgm:t>
        <a:bodyPr/>
        <a:lstStyle/>
        <a:p>
          <a:endParaRPr lang="en-US"/>
        </a:p>
      </dgm:t>
    </dgm:pt>
    <dgm:pt modelId="{138B4401-ED84-465D-93E1-8E6CAB59721C}" type="pres">
      <dgm:prSet presAssocID="{0D9F0FFD-3FD9-46C7-A02E-DE55AAB58037}" presName="root" presStyleCnt="0">
        <dgm:presLayoutVars>
          <dgm:dir/>
          <dgm:resizeHandles val="exact"/>
        </dgm:presLayoutVars>
      </dgm:prSet>
      <dgm:spPr/>
    </dgm:pt>
    <dgm:pt modelId="{46054B2A-E5DA-4040-95F6-868531689E69}" type="pres">
      <dgm:prSet presAssocID="{0D9F0FFD-3FD9-46C7-A02E-DE55AAB58037}" presName="container" presStyleCnt="0">
        <dgm:presLayoutVars>
          <dgm:dir/>
          <dgm:resizeHandles val="exact"/>
        </dgm:presLayoutVars>
      </dgm:prSet>
      <dgm:spPr/>
    </dgm:pt>
    <dgm:pt modelId="{ACCFC76D-4E76-4841-8D0C-336D20648386}" type="pres">
      <dgm:prSet presAssocID="{FD4FC9A8-B8CB-475D-87E6-1B15A6CBE11B}" presName="compNode" presStyleCnt="0"/>
      <dgm:spPr/>
    </dgm:pt>
    <dgm:pt modelId="{E42F14D6-9575-489C-A8FD-FAEEBA44BAFB}" type="pres">
      <dgm:prSet presAssocID="{FD4FC9A8-B8CB-475D-87E6-1B15A6CBE11B}" presName="iconBgRect" presStyleLbl="bgShp" presStyleIdx="0" presStyleCnt="2"/>
      <dgm:spPr/>
    </dgm:pt>
    <dgm:pt modelId="{9E3AA0A3-4DAE-4911-B1C6-B6EB2E044317}" type="pres">
      <dgm:prSet presAssocID="{FD4FC9A8-B8CB-475D-87E6-1B15A6CBE11B}" presName="iconRect" presStyleLbl="node1" presStyleIdx="0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Workflow"/>
        </a:ext>
      </dgm:extLst>
    </dgm:pt>
    <dgm:pt modelId="{4AAAD4AB-7BEE-4BFA-BB9B-737B0D7503E8}" type="pres">
      <dgm:prSet presAssocID="{FD4FC9A8-B8CB-475D-87E6-1B15A6CBE11B}" presName="spaceRect" presStyleCnt="0"/>
      <dgm:spPr/>
    </dgm:pt>
    <dgm:pt modelId="{71B23C0E-C7C1-4EF9-A5EA-DF852817AB2C}" type="pres">
      <dgm:prSet presAssocID="{FD4FC9A8-B8CB-475D-87E6-1B15A6CBE11B}" presName="textRect" presStyleLbl="revTx" presStyleIdx="0" presStyleCnt="2">
        <dgm:presLayoutVars>
          <dgm:chMax val="1"/>
          <dgm:chPref val="1"/>
        </dgm:presLayoutVars>
      </dgm:prSet>
      <dgm:spPr/>
    </dgm:pt>
    <dgm:pt modelId="{4F160FBE-7D6F-46B3-B707-173A4EFC30B8}" type="pres">
      <dgm:prSet presAssocID="{95BF274F-4C88-4D03-920F-DA8294D42486}" presName="sibTrans" presStyleLbl="sibTrans2D1" presStyleIdx="0" presStyleCnt="0"/>
      <dgm:spPr/>
    </dgm:pt>
    <dgm:pt modelId="{FF94DDD7-B0DC-4D45-B711-5ED752B24479}" type="pres">
      <dgm:prSet presAssocID="{7276D26A-1C9B-4ECE-8C74-A115884D24E8}" presName="compNode" presStyleCnt="0"/>
      <dgm:spPr/>
    </dgm:pt>
    <dgm:pt modelId="{B6379805-CA1B-494F-847E-EC9A671A2AF8}" type="pres">
      <dgm:prSet presAssocID="{7276D26A-1C9B-4ECE-8C74-A115884D24E8}" presName="iconBgRect" presStyleLbl="bgShp" presStyleIdx="1" presStyleCnt="2"/>
      <dgm:spPr/>
    </dgm:pt>
    <dgm:pt modelId="{59221678-CF4C-4BCB-8C42-93AE124C53F4}" type="pres">
      <dgm:prSet presAssocID="{7276D26A-1C9B-4ECE-8C74-A115884D24E8}" presName="iconRect" presStyleLbl="node1" presStyleIdx="1" presStyleCnt="2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Alarm Clock"/>
        </a:ext>
      </dgm:extLst>
    </dgm:pt>
    <dgm:pt modelId="{62CF017F-918F-4962-BCE9-87AB209F221D}" type="pres">
      <dgm:prSet presAssocID="{7276D26A-1C9B-4ECE-8C74-A115884D24E8}" presName="spaceRect" presStyleCnt="0"/>
      <dgm:spPr/>
    </dgm:pt>
    <dgm:pt modelId="{7D3CCC8F-D89A-473D-A1EA-C85BCBF19C01}" type="pres">
      <dgm:prSet presAssocID="{7276D26A-1C9B-4ECE-8C74-A115884D24E8}" presName="textRect" presStyleLbl="revTx" presStyleIdx="1" presStyleCnt="2">
        <dgm:presLayoutVars>
          <dgm:chMax val="1"/>
          <dgm:chPref val="1"/>
        </dgm:presLayoutVars>
      </dgm:prSet>
      <dgm:spPr/>
    </dgm:pt>
  </dgm:ptLst>
  <dgm:cxnLst>
    <dgm:cxn modelId="{1FB44642-FA18-487F-8AA0-C49372C32039}" type="presOf" srcId="{FD4FC9A8-B8CB-475D-87E6-1B15A6CBE11B}" destId="{71B23C0E-C7C1-4EF9-A5EA-DF852817AB2C}" srcOrd="0" destOrd="0" presId="urn:microsoft.com/office/officeart/2018/2/layout/IconCircleList"/>
    <dgm:cxn modelId="{0F0A3483-4871-4C95-8382-935C2FED7FA2}" type="presOf" srcId="{7276D26A-1C9B-4ECE-8C74-A115884D24E8}" destId="{7D3CCC8F-D89A-473D-A1EA-C85BCBF19C01}" srcOrd="0" destOrd="0" presId="urn:microsoft.com/office/officeart/2018/2/layout/IconCircleList"/>
    <dgm:cxn modelId="{46769B9D-C219-4AEF-A1C7-A2CC44CE21BE}" srcId="{0D9F0FFD-3FD9-46C7-A02E-DE55AAB58037}" destId="{7276D26A-1C9B-4ECE-8C74-A115884D24E8}" srcOrd="1" destOrd="0" parTransId="{1DD0C7C6-5501-4BF3-8608-7145D379261D}" sibTransId="{CDAD833B-F9E7-457F-B684-DAEE82243FA6}"/>
    <dgm:cxn modelId="{DE5A42AC-3795-458C-9737-935055FF4F63}" type="presOf" srcId="{0D9F0FFD-3FD9-46C7-A02E-DE55AAB58037}" destId="{138B4401-ED84-465D-93E1-8E6CAB59721C}" srcOrd="0" destOrd="0" presId="urn:microsoft.com/office/officeart/2018/2/layout/IconCircleList"/>
    <dgm:cxn modelId="{D64ACEB1-CB9E-4237-9321-9B14D2DEF184}" type="presOf" srcId="{95BF274F-4C88-4D03-920F-DA8294D42486}" destId="{4F160FBE-7D6F-46B3-B707-173A4EFC30B8}" srcOrd="0" destOrd="0" presId="urn:microsoft.com/office/officeart/2018/2/layout/IconCircleList"/>
    <dgm:cxn modelId="{768916F7-23FC-4E32-9D41-59D1BD16231C}" srcId="{0D9F0FFD-3FD9-46C7-A02E-DE55AAB58037}" destId="{FD4FC9A8-B8CB-475D-87E6-1B15A6CBE11B}" srcOrd="0" destOrd="0" parTransId="{35228E77-D618-4414-9D4D-597DDFF984CC}" sibTransId="{95BF274F-4C88-4D03-920F-DA8294D42486}"/>
    <dgm:cxn modelId="{91F9D414-1A22-4BA3-AA92-2E083B20F409}" type="presParOf" srcId="{138B4401-ED84-465D-93E1-8E6CAB59721C}" destId="{46054B2A-E5DA-4040-95F6-868531689E69}" srcOrd="0" destOrd="0" presId="urn:microsoft.com/office/officeart/2018/2/layout/IconCircleList"/>
    <dgm:cxn modelId="{AD5FDF3A-2EE1-4307-9D73-AD4CDB15DF49}" type="presParOf" srcId="{46054B2A-E5DA-4040-95F6-868531689E69}" destId="{ACCFC76D-4E76-4841-8D0C-336D20648386}" srcOrd="0" destOrd="0" presId="urn:microsoft.com/office/officeart/2018/2/layout/IconCircleList"/>
    <dgm:cxn modelId="{210BF0A3-11F6-4BD8-83A7-F5A147A7459D}" type="presParOf" srcId="{ACCFC76D-4E76-4841-8D0C-336D20648386}" destId="{E42F14D6-9575-489C-A8FD-FAEEBA44BAFB}" srcOrd="0" destOrd="0" presId="urn:microsoft.com/office/officeart/2018/2/layout/IconCircleList"/>
    <dgm:cxn modelId="{144F148E-30BA-402F-B055-89759A00F756}" type="presParOf" srcId="{ACCFC76D-4E76-4841-8D0C-336D20648386}" destId="{9E3AA0A3-4DAE-4911-B1C6-B6EB2E044317}" srcOrd="1" destOrd="0" presId="urn:microsoft.com/office/officeart/2018/2/layout/IconCircleList"/>
    <dgm:cxn modelId="{5543B7A1-5999-4F62-9370-8FDB06B19217}" type="presParOf" srcId="{ACCFC76D-4E76-4841-8D0C-336D20648386}" destId="{4AAAD4AB-7BEE-4BFA-BB9B-737B0D7503E8}" srcOrd="2" destOrd="0" presId="urn:microsoft.com/office/officeart/2018/2/layout/IconCircleList"/>
    <dgm:cxn modelId="{CD41575C-BF2E-4855-A400-16F341CDFB5C}" type="presParOf" srcId="{ACCFC76D-4E76-4841-8D0C-336D20648386}" destId="{71B23C0E-C7C1-4EF9-A5EA-DF852817AB2C}" srcOrd="3" destOrd="0" presId="urn:microsoft.com/office/officeart/2018/2/layout/IconCircleList"/>
    <dgm:cxn modelId="{3CA47753-D76F-4ABC-A8F6-7115AEFC699B}" type="presParOf" srcId="{46054B2A-E5DA-4040-95F6-868531689E69}" destId="{4F160FBE-7D6F-46B3-B707-173A4EFC30B8}" srcOrd="1" destOrd="0" presId="urn:microsoft.com/office/officeart/2018/2/layout/IconCircleList"/>
    <dgm:cxn modelId="{50B73344-9D15-4AF3-B623-82C0EE3ABF9C}" type="presParOf" srcId="{46054B2A-E5DA-4040-95F6-868531689E69}" destId="{FF94DDD7-B0DC-4D45-B711-5ED752B24479}" srcOrd="2" destOrd="0" presId="urn:microsoft.com/office/officeart/2018/2/layout/IconCircleList"/>
    <dgm:cxn modelId="{C5FFB18B-E11B-41CD-8E44-241DF7BBFB80}" type="presParOf" srcId="{FF94DDD7-B0DC-4D45-B711-5ED752B24479}" destId="{B6379805-CA1B-494F-847E-EC9A671A2AF8}" srcOrd="0" destOrd="0" presId="urn:microsoft.com/office/officeart/2018/2/layout/IconCircleList"/>
    <dgm:cxn modelId="{B197C84E-A5BC-452E-8C1A-7E4C80F497C3}" type="presParOf" srcId="{FF94DDD7-B0DC-4D45-B711-5ED752B24479}" destId="{59221678-CF4C-4BCB-8C42-93AE124C53F4}" srcOrd="1" destOrd="0" presId="urn:microsoft.com/office/officeart/2018/2/layout/IconCircleList"/>
    <dgm:cxn modelId="{DED9D729-3534-4101-8848-0B699B360807}" type="presParOf" srcId="{FF94DDD7-B0DC-4D45-B711-5ED752B24479}" destId="{62CF017F-918F-4962-BCE9-87AB209F221D}" srcOrd="2" destOrd="0" presId="urn:microsoft.com/office/officeart/2018/2/layout/IconCircleList"/>
    <dgm:cxn modelId="{407ED3B4-0951-4E16-B185-E5D814D8AF2A}" type="presParOf" srcId="{FF94DDD7-B0DC-4D45-B711-5ED752B24479}" destId="{7D3CCC8F-D89A-473D-A1EA-C85BCBF19C01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7B01A89-2318-4667-A40F-653388AAB7E2}" type="doc">
      <dgm:prSet loTypeId="urn:microsoft.com/office/officeart/2018/5/layout/IconCircleLabelList" loCatId="icon" qsTypeId="urn:microsoft.com/office/officeart/2005/8/quickstyle/simple1#165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598AD2C8-A72D-4A5D-8B95-555C7AF03A2E}">
      <dgm:prSet/>
      <dgm:spPr/>
      <dgm:t>
        <a:bodyPr/>
        <a:lstStyle/>
        <a:p>
          <a:pPr>
            <a:defRPr cap="all"/>
          </a:pPr>
          <a:r>
            <a:rPr lang="en-GB" dirty="0"/>
            <a:t>Capture</a:t>
          </a:r>
        </a:p>
        <a:p>
          <a:pPr>
            <a:defRPr cap="all"/>
          </a:pPr>
          <a:r>
            <a:rPr lang="en-GB" dirty="0"/>
            <a:t> notebook, app </a:t>
          </a:r>
          <a:endParaRPr lang="en-US" dirty="0"/>
        </a:p>
      </dgm:t>
    </dgm:pt>
    <dgm:pt modelId="{72CC8494-79DE-4DAD-9C37-805C8C0D406B}" type="parTrans" cxnId="{AC020DCF-5572-45C9-AAF0-068921B68823}">
      <dgm:prSet/>
      <dgm:spPr/>
      <dgm:t>
        <a:bodyPr/>
        <a:lstStyle/>
        <a:p>
          <a:endParaRPr lang="en-US"/>
        </a:p>
      </dgm:t>
    </dgm:pt>
    <dgm:pt modelId="{1DC7E753-CB7A-4081-8C73-2E0D333A9758}" type="sibTrans" cxnId="{AC020DCF-5572-45C9-AAF0-068921B68823}">
      <dgm:prSet/>
      <dgm:spPr/>
      <dgm:t>
        <a:bodyPr/>
        <a:lstStyle/>
        <a:p>
          <a:endParaRPr lang="en-US"/>
        </a:p>
      </dgm:t>
    </dgm:pt>
    <dgm:pt modelId="{3A4AD1C0-2527-48F4-A952-EC35B3AB524A}">
      <dgm:prSet/>
      <dgm:spPr/>
      <dgm:t>
        <a:bodyPr/>
        <a:lstStyle/>
        <a:p>
          <a:pPr>
            <a:defRPr cap="all"/>
          </a:pPr>
          <a:r>
            <a:rPr lang="en-GB" dirty="0"/>
            <a:t>Clarify When</a:t>
          </a:r>
        </a:p>
        <a:p>
          <a:pPr>
            <a:defRPr cap="all"/>
          </a:pPr>
          <a:r>
            <a:rPr lang="en-GB" dirty="0"/>
            <a:t>2-minute Rule </a:t>
          </a:r>
          <a:endParaRPr lang="en-US" dirty="0"/>
        </a:p>
      </dgm:t>
    </dgm:pt>
    <dgm:pt modelId="{B0892AC8-C849-497B-8A7B-997C5CD616E4}" type="parTrans" cxnId="{8DD073D0-D828-4978-B735-BE7749DC49CF}">
      <dgm:prSet/>
      <dgm:spPr/>
      <dgm:t>
        <a:bodyPr/>
        <a:lstStyle/>
        <a:p>
          <a:endParaRPr lang="en-US"/>
        </a:p>
      </dgm:t>
    </dgm:pt>
    <dgm:pt modelId="{9CA0C502-6B83-4E8E-B19D-89CC52D8AE2A}" type="sibTrans" cxnId="{8DD073D0-D828-4978-B735-BE7749DC49CF}">
      <dgm:prSet/>
      <dgm:spPr/>
      <dgm:t>
        <a:bodyPr/>
        <a:lstStyle/>
        <a:p>
          <a:endParaRPr lang="en-US"/>
        </a:p>
      </dgm:t>
    </dgm:pt>
    <dgm:pt modelId="{65CCE88E-5940-4C2A-8860-8DCDE8AE40D5}">
      <dgm:prSet/>
      <dgm:spPr/>
      <dgm:t>
        <a:bodyPr/>
        <a:lstStyle/>
        <a:p>
          <a:pPr>
            <a:defRPr cap="all"/>
          </a:pPr>
          <a:r>
            <a:rPr lang="en-GB" dirty="0"/>
            <a:t>Organise </a:t>
          </a:r>
        </a:p>
        <a:p>
          <a:pPr>
            <a:defRPr cap="all"/>
          </a:pPr>
          <a:r>
            <a:rPr lang="en-GB" dirty="0"/>
            <a:t>Projects &amp; Next Actions</a:t>
          </a:r>
          <a:endParaRPr lang="en-US" dirty="0"/>
        </a:p>
      </dgm:t>
    </dgm:pt>
    <dgm:pt modelId="{3940F642-6F54-43D4-BA96-B5051249D4E5}" type="parTrans" cxnId="{F9B593E6-241D-404E-896C-1424DA4BB5AF}">
      <dgm:prSet/>
      <dgm:spPr/>
      <dgm:t>
        <a:bodyPr/>
        <a:lstStyle/>
        <a:p>
          <a:endParaRPr lang="en-US"/>
        </a:p>
      </dgm:t>
    </dgm:pt>
    <dgm:pt modelId="{41B6028C-BA35-4AED-8C58-BC396FDDE0CE}" type="sibTrans" cxnId="{F9B593E6-241D-404E-896C-1424DA4BB5AF}">
      <dgm:prSet/>
      <dgm:spPr/>
      <dgm:t>
        <a:bodyPr/>
        <a:lstStyle/>
        <a:p>
          <a:endParaRPr lang="en-US"/>
        </a:p>
      </dgm:t>
    </dgm:pt>
    <dgm:pt modelId="{B6BF484D-35B0-4AC7-ACC5-AF3EFDF5B6D1}">
      <dgm:prSet/>
      <dgm:spPr/>
      <dgm:t>
        <a:bodyPr/>
        <a:lstStyle/>
        <a:p>
          <a:pPr>
            <a:defRPr cap="all"/>
          </a:pPr>
          <a:r>
            <a:rPr lang="en-GB" dirty="0"/>
            <a:t>Reflect</a:t>
          </a:r>
        </a:p>
        <a:p>
          <a:pPr>
            <a:defRPr cap="all"/>
          </a:pPr>
          <a:r>
            <a:rPr lang="en-GB" dirty="0"/>
            <a:t>Weekly review </a:t>
          </a:r>
          <a:endParaRPr lang="en-US" dirty="0"/>
        </a:p>
      </dgm:t>
    </dgm:pt>
    <dgm:pt modelId="{8017DB82-9FEE-4704-8DC7-CE41B6B483FF}" type="parTrans" cxnId="{7C6C27EF-98CC-4F2E-B5FD-A3611FC47681}">
      <dgm:prSet/>
      <dgm:spPr/>
      <dgm:t>
        <a:bodyPr/>
        <a:lstStyle/>
        <a:p>
          <a:endParaRPr lang="en-US"/>
        </a:p>
      </dgm:t>
    </dgm:pt>
    <dgm:pt modelId="{E3EAD36D-3190-4826-9512-34138047015F}" type="sibTrans" cxnId="{7C6C27EF-98CC-4F2E-B5FD-A3611FC47681}">
      <dgm:prSet/>
      <dgm:spPr/>
      <dgm:t>
        <a:bodyPr/>
        <a:lstStyle/>
        <a:p>
          <a:endParaRPr lang="en-US"/>
        </a:p>
      </dgm:t>
    </dgm:pt>
    <dgm:pt modelId="{1D5482CC-E559-422F-93BF-2A70C7F3E18B}">
      <dgm:prSet/>
      <dgm:spPr/>
      <dgm:t>
        <a:bodyPr/>
        <a:lstStyle/>
        <a:p>
          <a:pPr>
            <a:defRPr cap="all"/>
          </a:pPr>
          <a:r>
            <a:rPr lang="en-GB" dirty="0"/>
            <a:t>Engage </a:t>
          </a:r>
        </a:p>
        <a:p>
          <a:pPr>
            <a:defRPr cap="all"/>
          </a:pPr>
          <a:r>
            <a:rPr lang="en-GB" dirty="0"/>
            <a:t>Tools, Time, Energy, Priority	</a:t>
          </a:r>
          <a:endParaRPr lang="en-US" dirty="0"/>
        </a:p>
      </dgm:t>
    </dgm:pt>
    <dgm:pt modelId="{6C50013E-C104-48E1-AE63-834F21448C43}" type="parTrans" cxnId="{64623BB7-7B5C-4404-A6FB-37F991670CFE}">
      <dgm:prSet/>
      <dgm:spPr/>
      <dgm:t>
        <a:bodyPr/>
        <a:lstStyle/>
        <a:p>
          <a:endParaRPr lang="en-US"/>
        </a:p>
      </dgm:t>
    </dgm:pt>
    <dgm:pt modelId="{2D24A32B-FFA6-4BB0-9FB4-8C5F48D2E7BE}" type="sibTrans" cxnId="{64623BB7-7B5C-4404-A6FB-37F991670CFE}">
      <dgm:prSet/>
      <dgm:spPr/>
      <dgm:t>
        <a:bodyPr/>
        <a:lstStyle/>
        <a:p>
          <a:endParaRPr lang="en-US"/>
        </a:p>
      </dgm:t>
    </dgm:pt>
    <dgm:pt modelId="{0C4D00F4-5062-40F5-8107-8FA0DB60C658}" type="pres">
      <dgm:prSet presAssocID="{67B01A89-2318-4667-A40F-653388AAB7E2}" presName="root" presStyleCnt="0">
        <dgm:presLayoutVars>
          <dgm:dir/>
          <dgm:resizeHandles val="exact"/>
        </dgm:presLayoutVars>
      </dgm:prSet>
      <dgm:spPr/>
    </dgm:pt>
    <dgm:pt modelId="{64627C2E-33F0-4422-A317-AFD52F348689}" type="pres">
      <dgm:prSet presAssocID="{598AD2C8-A72D-4A5D-8B95-555C7AF03A2E}" presName="compNode" presStyleCnt="0"/>
      <dgm:spPr/>
    </dgm:pt>
    <dgm:pt modelId="{BAD088C6-E192-405C-9756-81A4582B73DF}" type="pres">
      <dgm:prSet presAssocID="{598AD2C8-A72D-4A5D-8B95-555C7AF03A2E}" presName="iconBgRect" presStyleLbl="bgShp" presStyleIdx="0" presStyleCnt="5"/>
      <dgm:spPr/>
    </dgm:pt>
    <dgm:pt modelId="{EB5A2146-9A0E-4BDF-9ED1-D4234A31E75F}" type="pres">
      <dgm:prSet presAssocID="{598AD2C8-A72D-4A5D-8B95-555C7AF03A2E}" presName="iconRect" presStyleLbl="node1" presStyleIdx="0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amera"/>
        </a:ext>
      </dgm:extLst>
    </dgm:pt>
    <dgm:pt modelId="{E7FB0F8D-19AD-41B2-99B8-B6D0F7DD2BCC}" type="pres">
      <dgm:prSet presAssocID="{598AD2C8-A72D-4A5D-8B95-555C7AF03A2E}" presName="spaceRect" presStyleCnt="0"/>
      <dgm:spPr/>
    </dgm:pt>
    <dgm:pt modelId="{62764609-0CE8-4747-A94A-F986CF24D415}" type="pres">
      <dgm:prSet presAssocID="{598AD2C8-A72D-4A5D-8B95-555C7AF03A2E}" presName="textRect" presStyleLbl="revTx" presStyleIdx="0" presStyleCnt="5">
        <dgm:presLayoutVars>
          <dgm:chMax val="1"/>
          <dgm:chPref val="1"/>
        </dgm:presLayoutVars>
      </dgm:prSet>
      <dgm:spPr/>
    </dgm:pt>
    <dgm:pt modelId="{EAE660B9-9D0E-4875-A5F5-3322068C3A6F}" type="pres">
      <dgm:prSet presAssocID="{1DC7E753-CB7A-4081-8C73-2E0D333A9758}" presName="sibTrans" presStyleCnt="0"/>
      <dgm:spPr/>
    </dgm:pt>
    <dgm:pt modelId="{A0E96EAC-7E2F-4B6C-88DE-FC9A2B0B07AC}" type="pres">
      <dgm:prSet presAssocID="{3A4AD1C0-2527-48F4-A952-EC35B3AB524A}" presName="compNode" presStyleCnt="0"/>
      <dgm:spPr/>
    </dgm:pt>
    <dgm:pt modelId="{E67BDAE8-63E7-4DD9-B3F1-C8FFD24534A5}" type="pres">
      <dgm:prSet presAssocID="{3A4AD1C0-2527-48F4-A952-EC35B3AB524A}" presName="iconBgRect" presStyleLbl="bgShp" presStyleIdx="1" presStyleCnt="5"/>
      <dgm:spPr/>
    </dgm:pt>
    <dgm:pt modelId="{2A53AC9D-FFC3-42E1-9B99-A82099F2559C}" type="pres">
      <dgm:prSet presAssocID="{3A4AD1C0-2527-48F4-A952-EC35B3AB524A}" presName="iconRect" presStyleLbl="node1" presStyleIdx="1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9F0B2510-27EB-4D1D-B0FF-CC82A290FD99}" type="pres">
      <dgm:prSet presAssocID="{3A4AD1C0-2527-48F4-A952-EC35B3AB524A}" presName="spaceRect" presStyleCnt="0"/>
      <dgm:spPr/>
    </dgm:pt>
    <dgm:pt modelId="{6C65C789-8907-4942-BF22-C9C58F220E7E}" type="pres">
      <dgm:prSet presAssocID="{3A4AD1C0-2527-48F4-A952-EC35B3AB524A}" presName="textRect" presStyleLbl="revTx" presStyleIdx="1" presStyleCnt="5">
        <dgm:presLayoutVars>
          <dgm:chMax val="1"/>
          <dgm:chPref val="1"/>
        </dgm:presLayoutVars>
      </dgm:prSet>
      <dgm:spPr/>
    </dgm:pt>
    <dgm:pt modelId="{16597DB7-FF0A-4E8C-BFE3-426A3CE444FC}" type="pres">
      <dgm:prSet presAssocID="{9CA0C502-6B83-4E8E-B19D-89CC52D8AE2A}" presName="sibTrans" presStyleCnt="0"/>
      <dgm:spPr/>
    </dgm:pt>
    <dgm:pt modelId="{90A2935D-5433-46FD-8804-EFE624D4D613}" type="pres">
      <dgm:prSet presAssocID="{65CCE88E-5940-4C2A-8860-8DCDE8AE40D5}" presName="compNode" presStyleCnt="0"/>
      <dgm:spPr/>
    </dgm:pt>
    <dgm:pt modelId="{1D04D03F-E735-41D6-874D-37A74B241A48}" type="pres">
      <dgm:prSet presAssocID="{65CCE88E-5940-4C2A-8860-8DCDE8AE40D5}" presName="iconBgRect" presStyleLbl="bgShp" presStyleIdx="2" presStyleCnt="5"/>
      <dgm:spPr/>
    </dgm:pt>
    <dgm:pt modelId="{BEB8F390-8DF8-4A62-BA62-233EE5D9891E}" type="pres">
      <dgm:prSet presAssocID="{65CCE88E-5940-4C2A-8860-8DCDE8AE40D5}" presName="iconRect" presStyleLbl="node1" presStyleIdx="2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Folder"/>
        </a:ext>
      </dgm:extLst>
    </dgm:pt>
    <dgm:pt modelId="{67120CFF-A5D2-4D25-B34B-5230B10D4DE9}" type="pres">
      <dgm:prSet presAssocID="{65CCE88E-5940-4C2A-8860-8DCDE8AE40D5}" presName="spaceRect" presStyleCnt="0"/>
      <dgm:spPr/>
    </dgm:pt>
    <dgm:pt modelId="{D840E6FF-5D7E-4524-804B-BA7B43E32D66}" type="pres">
      <dgm:prSet presAssocID="{65CCE88E-5940-4C2A-8860-8DCDE8AE40D5}" presName="textRect" presStyleLbl="revTx" presStyleIdx="2" presStyleCnt="5">
        <dgm:presLayoutVars>
          <dgm:chMax val="1"/>
          <dgm:chPref val="1"/>
        </dgm:presLayoutVars>
      </dgm:prSet>
      <dgm:spPr/>
    </dgm:pt>
    <dgm:pt modelId="{DD405D98-75E5-4A10-952D-D411E0B62F3D}" type="pres">
      <dgm:prSet presAssocID="{41B6028C-BA35-4AED-8C58-BC396FDDE0CE}" presName="sibTrans" presStyleCnt="0"/>
      <dgm:spPr/>
    </dgm:pt>
    <dgm:pt modelId="{4AE5319E-DD58-42D4-9768-14831EA1E3A6}" type="pres">
      <dgm:prSet presAssocID="{B6BF484D-35B0-4AC7-ACC5-AF3EFDF5B6D1}" presName="compNode" presStyleCnt="0"/>
      <dgm:spPr/>
    </dgm:pt>
    <dgm:pt modelId="{DCC5F552-BDE6-447D-B401-A8C2449C1B3C}" type="pres">
      <dgm:prSet presAssocID="{B6BF484D-35B0-4AC7-ACC5-AF3EFDF5B6D1}" presName="iconBgRect" presStyleLbl="bgShp" presStyleIdx="3" presStyleCnt="5"/>
      <dgm:spPr/>
    </dgm:pt>
    <dgm:pt modelId="{7C4BAB66-D3E0-4FBB-AB54-4F3718FC0C57}" type="pres">
      <dgm:prSet presAssocID="{B6BF484D-35B0-4AC7-ACC5-AF3EFDF5B6D1}" presName="iconRect" presStyleLbl="node1" presStyleIdx="3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lipboard"/>
        </a:ext>
      </dgm:extLst>
    </dgm:pt>
    <dgm:pt modelId="{918398B6-92E6-44E5-92D8-3B4B766930B2}" type="pres">
      <dgm:prSet presAssocID="{B6BF484D-35B0-4AC7-ACC5-AF3EFDF5B6D1}" presName="spaceRect" presStyleCnt="0"/>
      <dgm:spPr/>
    </dgm:pt>
    <dgm:pt modelId="{91A368BE-9AE1-4A5A-BBF4-94489FF895EF}" type="pres">
      <dgm:prSet presAssocID="{B6BF484D-35B0-4AC7-ACC5-AF3EFDF5B6D1}" presName="textRect" presStyleLbl="revTx" presStyleIdx="3" presStyleCnt="5">
        <dgm:presLayoutVars>
          <dgm:chMax val="1"/>
          <dgm:chPref val="1"/>
        </dgm:presLayoutVars>
      </dgm:prSet>
      <dgm:spPr/>
    </dgm:pt>
    <dgm:pt modelId="{13DD5E8F-4AD0-4D74-8CD5-9A4A1E6DC84E}" type="pres">
      <dgm:prSet presAssocID="{E3EAD36D-3190-4826-9512-34138047015F}" presName="sibTrans" presStyleCnt="0"/>
      <dgm:spPr/>
    </dgm:pt>
    <dgm:pt modelId="{4F81E048-8224-4A3A-8C39-AC647C258238}" type="pres">
      <dgm:prSet presAssocID="{1D5482CC-E559-422F-93BF-2A70C7F3E18B}" presName="compNode" presStyleCnt="0"/>
      <dgm:spPr/>
    </dgm:pt>
    <dgm:pt modelId="{DD791B08-5E02-438C-8A1D-74E4476FE435}" type="pres">
      <dgm:prSet presAssocID="{1D5482CC-E559-422F-93BF-2A70C7F3E18B}" presName="iconBgRect" presStyleLbl="bgShp" presStyleIdx="4" presStyleCnt="5"/>
      <dgm:spPr/>
    </dgm:pt>
    <dgm:pt modelId="{CFC9D1E7-0ACB-4E2B-A1A7-6B8F97547B4B}" type="pres">
      <dgm:prSet presAssocID="{1D5482CC-E559-422F-93BF-2A70C7F3E18B}" presName="iconRect" presStyleLbl="node1" presStyleIdx="4" presStyleCnt="5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ears"/>
        </a:ext>
      </dgm:extLst>
    </dgm:pt>
    <dgm:pt modelId="{2292BC7D-9411-4EC4-96D2-6229C78E8E3B}" type="pres">
      <dgm:prSet presAssocID="{1D5482CC-E559-422F-93BF-2A70C7F3E18B}" presName="spaceRect" presStyleCnt="0"/>
      <dgm:spPr/>
    </dgm:pt>
    <dgm:pt modelId="{54647565-BBBE-4139-8AD2-D6D2F9A72505}" type="pres">
      <dgm:prSet presAssocID="{1D5482CC-E559-422F-93BF-2A70C7F3E18B}" presName="textRect" presStyleLbl="revTx" presStyleIdx="4" presStyleCnt="5">
        <dgm:presLayoutVars>
          <dgm:chMax val="1"/>
          <dgm:chPref val="1"/>
        </dgm:presLayoutVars>
      </dgm:prSet>
      <dgm:spPr/>
    </dgm:pt>
  </dgm:ptLst>
  <dgm:cxnLst>
    <dgm:cxn modelId="{A3A9614D-3F30-4F6C-8800-454CB70C5DA3}" type="presOf" srcId="{1D5482CC-E559-422F-93BF-2A70C7F3E18B}" destId="{54647565-BBBE-4139-8AD2-D6D2F9A72505}" srcOrd="0" destOrd="0" presId="urn:microsoft.com/office/officeart/2018/5/layout/IconCircleLabelList"/>
    <dgm:cxn modelId="{4E637658-7E87-4070-93A2-26BEA08E7584}" type="presOf" srcId="{B6BF484D-35B0-4AC7-ACC5-AF3EFDF5B6D1}" destId="{91A368BE-9AE1-4A5A-BBF4-94489FF895EF}" srcOrd="0" destOrd="0" presId="urn:microsoft.com/office/officeart/2018/5/layout/IconCircleLabelList"/>
    <dgm:cxn modelId="{0DB39995-E384-4CDE-8747-8AFA0C2B623B}" type="presOf" srcId="{65CCE88E-5940-4C2A-8860-8DCDE8AE40D5}" destId="{D840E6FF-5D7E-4524-804B-BA7B43E32D66}" srcOrd="0" destOrd="0" presId="urn:microsoft.com/office/officeart/2018/5/layout/IconCircleLabelList"/>
    <dgm:cxn modelId="{15A03C9F-AC8C-4870-89B3-99535CB65784}" type="presOf" srcId="{67B01A89-2318-4667-A40F-653388AAB7E2}" destId="{0C4D00F4-5062-40F5-8107-8FA0DB60C658}" srcOrd="0" destOrd="0" presId="urn:microsoft.com/office/officeart/2018/5/layout/IconCircleLabelList"/>
    <dgm:cxn modelId="{49FC5FA3-F7ED-42ED-9B9C-CBCBA692527F}" type="presOf" srcId="{598AD2C8-A72D-4A5D-8B95-555C7AF03A2E}" destId="{62764609-0CE8-4747-A94A-F986CF24D415}" srcOrd="0" destOrd="0" presId="urn:microsoft.com/office/officeart/2018/5/layout/IconCircleLabelList"/>
    <dgm:cxn modelId="{64623BB7-7B5C-4404-A6FB-37F991670CFE}" srcId="{67B01A89-2318-4667-A40F-653388AAB7E2}" destId="{1D5482CC-E559-422F-93BF-2A70C7F3E18B}" srcOrd="4" destOrd="0" parTransId="{6C50013E-C104-48E1-AE63-834F21448C43}" sibTransId="{2D24A32B-FFA6-4BB0-9FB4-8C5F48D2E7BE}"/>
    <dgm:cxn modelId="{C99656C6-26EA-4A8A-9ABA-FD6E76B39D52}" type="presOf" srcId="{3A4AD1C0-2527-48F4-A952-EC35B3AB524A}" destId="{6C65C789-8907-4942-BF22-C9C58F220E7E}" srcOrd="0" destOrd="0" presId="urn:microsoft.com/office/officeart/2018/5/layout/IconCircleLabelList"/>
    <dgm:cxn modelId="{AC020DCF-5572-45C9-AAF0-068921B68823}" srcId="{67B01A89-2318-4667-A40F-653388AAB7E2}" destId="{598AD2C8-A72D-4A5D-8B95-555C7AF03A2E}" srcOrd="0" destOrd="0" parTransId="{72CC8494-79DE-4DAD-9C37-805C8C0D406B}" sibTransId="{1DC7E753-CB7A-4081-8C73-2E0D333A9758}"/>
    <dgm:cxn modelId="{8DD073D0-D828-4978-B735-BE7749DC49CF}" srcId="{67B01A89-2318-4667-A40F-653388AAB7E2}" destId="{3A4AD1C0-2527-48F4-A952-EC35B3AB524A}" srcOrd="1" destOrd="0" parTransId="{B0892AC8-C849-497B-8A7B-997C5CD616E4}" sibTransId="{9CA0C502-6B83-4E8E-B19D-89CC52D8AE2A}"/>
    <dgm:cxn modelId="{F9B593E6-241D-404E-896C-1424DA4BB5AF}" srcId="{67B01A89-2318-4667-A40F-653388AAB7E2}" destId="{65CCE88E-5940-4C2A-8860-8DCDE8AE40D5}" srcOrd="2" destOrd="0" parTransId="{3940F642-6F54-43D4-BA96-B5051249D4E5}" sibTransId="{41B6028C-BA35-4AED-8C58-BC396FDDE0CE}"/>
    <dgm:cxn modelId="{7C6C27EF-98CC-4F2E-B5FD-A3611FC47681}" srcId="{67B01A89-2318-4667-A40F-653388AAB7E2}" destId="{B6BF484D-35B0-4AC7-ACC5-AF3EFDF5B6D1}" srcOrd="3" destOrd="0" parTransId="{8017DB82-9FEE-4704-8DC7-CE41B6B483FF}" sibTransId="{E3EAD36D-3190-4826-9512-34138047015F}"/>
    <dgm:cxn modelId="{289C3A6B-C459-4903-B446-059D2AEFB9FE}" type="presParOf" srcId="{0C4D00F4-5062-40F5-8107-8FA0DB60C658}" destId="{64627C2E-33F0-4422-A317-AFD52F348689}" srcOrd="0" destOrd="0" presId="urn:microsoft.com/office/officeart/2018/5/layout/IconCircleLabelList"/>
    <dgm:cxn modelId="{9398D155-9429-4E71-A03A-0634D89EDD31}" type="presParOf" srcId="{64627C2E-33F0-4422-A317-AFD52F348689}" destId="{BAD088C6-E192-405C-9756-81A4582B73DF}" srcOrd="0" destOrd="0" presId="urn:microsoft.com/office/officeart/2018/5/layout/IconCircleLabelList"/>
    <dgm:cxn modelId="{47C53F56-1243-4270-B5B6-0FEF22DB020F}" type="presParOf" srcId="{64627C2E-33F0-4422-A317-AFD52F348689}" destId="{EB5A2146-9A0E-4BDF-9ED1-D4234A31E75F}" srcOrd="1" destOrd="0" presId="urn:microsoft.com/office/officeart/2018/5/layout/IconCircleLabelList"/>
    <dgm:cxn modelId="{5F753C74-99D3-494B-988C-E8236AE9F459}" type="presParOf" srcId="{64627C2E-33F0-4422-A317-AFD52F348689}" destId="{E7FB0F8D-19AD-41B2-99B8-B6D0F7DD2BCC}" srcOrd="2" destOrd="0" presId="urn:microsoft.com/office/officeart/2018/5/layout/IconCircleLabelList"/>
    <dgm:cxn modelId="{93139AC3-F14D-4B67-9A4E-5008E3372B27}" type="presParOf" srcId="{64627C2E-33F0-4422-A317-AFD52F348689}" destId="{62764609-0CE8-4747-A94A-F986CF24D415}" srcOrd="3" destOrd="0" presId="urn:microsoft.com/office/officeart/2018/5/layout/IconCircleLabelList"/>
    <dgm:cxn modelId="{BF45A83A-CEAD-4089-9E8F-8FCB1AEFDD7F}" type="presParOf" srcId="{0C4D00F4-5062-40F5-8107-8FA0DB60C658}" destId="{EAE660B9-9D0E-4875-A5F5-3322068C3A6F}" srcOrd="1" destOrd="0" presId="urn:microsoft.com/office/officeart/2018/5/layout/IconCircleLabelList"/>
    <dgm:cxn modelId="{D1C5C6D2-747C-4757-B037-47CCF7044298}" type="presParOf" srcId="{0C4D00F4-5062-40F5-8107-8FA0DB60C658}" destId="{A0E96EAC-7E2F-4B6C-88DE-FC9A2B0B07AC}" srcOrd="2" destOrd="0" presId="urn:microsoft.com/office/officeart/2018/5/layout/IconCircleLabelList"/>
    <dgm:cxn modelId="{D7341877-FAE9-4F89-AF8E-19989BDB0ED9}" type="presParOf" srcId="{A0E96EAC-7E2F-4B6C-88DE-FC9A2B0B07AC}" destId="{E67BDAE8-63E7-4DD9-B3F1-C8FFD24534A5}" srcOrd="0" destOrd="0" presId="urn:microsoft.com/office/officeart/2018/5/layout/IconCircleLabelList"/>
    <dgm:cxn modelId="{3A5D6A3D-9997-4E4E-B4ED-DFCFBB8AB0AD}" type="presParOf" srcId="{A0E96EAC-7E2F-4B6C-88DE-FC9A2B0B07AC}" destId="{2A53AC9D-FFC3-42E1-9B99-A82099F2559C}" srcOrd="1" destOrd="0" presId="urn:microsoft.com/office/officeart/2018/5/layout/IconCircleLabelList"/>
    <dgm:cxn modelId="{CF3D28F3-D594-4203-A5CD-43466086427C}" type="presParOf" srcId="{A0E96EAC-7E2F-4B6C-88DE-FC9A2B0B07AC}" destId="{9F0B2510-27EB-4D1D-B0FF-CC82A290FD99}" srcOrd="2" destOrd="0" presId="urn:microsoft.com/office/officeart/2018/5/layout/IconCircleLabelList"/>
    <dgm:cxn modelId="{B9DC3E17-97E6-4AB5-9811-474C09CD1F48}" type="presParOf" srcId="{A0E96EAC-7E2F-4B6C-88DE-FC9A2B0B07AC}" destId="{6C65C789-8907-4942-BF22-C9C58F220E7E}" srcOrd="3" destOrd="0" presId="urn:microsoft.com/office/officeart/2018/5/layout/IconCircleLabelList"/>
    <dgm:cxn modelId="{6214D2A0-5CEE-4C84-BDFB-17A3C59C7E59}" type="presParOf" srcId="{0C4D00F4-5062-40F5-8107-8FA0DB60C658}" destId="{16597DB7-FF0A-4E8C-BFE3-426A3CE444FC}" srcOrd="3" destOrd="0" presId="urn:microsoft.com/office/officeart/2018/5/layout/IconCircleLabelList"/>
    <dgm:cxn modelId="{1E284758-EF0A-46F2-A14B-9D0518AD4D9A}" type="presParOf" srcId="{0C4D00F4-5062-40F5-8107-8FA0DB60C658}" destId="{90A2935D-5433-46FD-8804-EFE624D4D613}" srcOrd="4" destOrd="0" presId="urn:microsoft.com/office/officeart/2018/5/layout/IconCircleLabelList"/>
    <dgm:cxn modelId="{6C340274-7467-4CF0-9192-5DAF8676CFB0}" type="presParOf" srcId="{90A2935D-5433-46FD-8804-EFE624D4D613}" destId="{1D04D03F-E735-41D6-874D-37A74B241A48}" srcOrd="0" destOrd="0" presId="urn:microsoft.com/office/officeart/2018/5/layout/IconCircleLabelList"/>
    <dgm:cxn modelId="{E12646C2-14E2-4557-8116-7C377B7A0E63}" type="presParOf" srcId="{90A2935D-5433-46FD-8804-EFE624D4D613}" destId="{BEB8F390-8DF8-4A62-BA62-233EE5D9891E}" srcOrd="1" destOrd="0" presId="urn:microsoft.com/office/officeart/2018/5/layout/IconCircleLabelList"/>
    <dgm:cxn modelId="{8865F689-F695-44A2-93C4-84532DC513AC}" type="presParOf" srcId="{90A2935D-5433-46FD-8804-EFE624D4D613}" destId="{67120CFF-A5D2-4D25-B34B-5230B10D4DE9}" srcOrd="2" destOrd="0" presId="urn:microsoft.com/office/officeart/2018/5/layout/IconCircleLabelList"/>
    <dgm:cxn modelId="{17006021-E00F-4944-B5CC-4555D7D75B4E}" type="presParOf" srcId="{90A2935D-5433-46FD-8804-EFE624D4D613}" destId="{D840E6FF-5D7E-4524-804B-BA7B43E32D66}" srcOrd="3" destOrd="0" presId="urn:microsoft.com/office/officeart/2018/5/layout/IconCircleLabelList"/>
    <dgm:cxn modelId="{D883A7AD-788E-41F0-ACF1-743A4D8E2E9C}" type="presParOf" srcId="{0C4D00F4-5062-40F5-8107-8FA0DB60C658}" destId="{DD405D98-75E5-4A10-952D-D411E0B62F3D}" srcOrd="5" destOrd="0" presId="urn:microsoft.com/office/officeart/2018/5/layout/IconCircleLabelList"/>
    <dgm:cxn modelId="{2D35F155-8302-40E3-914F-2B783498C967}" type="presParOf" srcId="{0C4D00F4-5062-40F5-8107-8FA0DB60C658}" destId="{4AE5319E-DD58-42D4-9768-14831EA1E3A6}" srcOrd="6" destOrd="0" presId="urn:microsoft.com/office/officeart/2018/5/layout/IconCircleLabelList"/>
    <dgm:cxn modelId="{865193DD-DC96-4A00-A46E-AEFB62F08775}" type="presParOf" srcId="{4AE5319E-DD58-42D4-9768-14831EA1E3A6}" destId="{DCC5F552-BDE6-447D-B401-A8C2449C1B3C}" srcOrd="0" destOrd="0" presId="urn:microsoft.com/office/officeart/2018/5/layout/IconCircleLabelList"/>
    <dgm:cxn modelId="{DDB430B6-2034-43BA-9BC9-805FF9B7D658}" type="presParOf" srcId="{4AE5319E-DD58-42D4-9768-14831EA1E3A6}" destId="{7C4BAB66-D3E0-4FBB-AB54-4F3718FC0C57}" srcOrd="1" destOrd="0" presId="urn:microsoft.com/office/officeart/2018/5/layout/IconCircleLabelList"/>
    <dgm:cxn modelId="{4CD00605-3C91-4EB5-A645-292FF1A49FBD}" type="presParOf" srcId="{4AE5319E-DD58-42D4-9768-14831EA1E3A6}" destId="{918398B6-92E6-44E5-92D8-3B4B766930B2}" srcOrd="2" destOrd="0" presId="urn:microsoft.com/office/officeart/2018/5/layout/IconCircleLabelList"/>
    <dgm:cxn modelId="{0F4162F1-1AF3-4A00-A65F-DA4B53C0041E}" type="presParOf" srcId="{4AE5319E-DD58-42D4-9768-14831EA1E3A6}" destId="{91A368BE-9AE1-4A5A-BBF4-94489FF895EF}" srcOrd="3" destOrd="0" presId="urn:microsoft.com/office/officeart/2018/5/layout/IconCircleLabelList"/>
    <dgm:cxn modelId="{9F073F92-EF84-488E-878F-C44E7F425183}" type="presParOf" srcId="{0C4D00F4-5062-40F5-8107-8FA0DB60C658}" destId="{13DD5E8F-4AD0-4D74-8CD5-9A4A1E6DC84E}" srcOrd="7" destOrd="0" presId="urn:microsoft.com/office/officeart/2018/5/layout/IconCircleLabelList"/>
    <dgm:cxn modelId="{2D96A476-AFAD-42F9-B757-7B6C70E23C13}" type="presParOf" srcId="{0C4D00F4-5062-40F5-8107-8FA0DB60C658}" destId="{4F81E048-8224-4A3A-8C39-AC647C258238}" srcOrd="8" destOrd="0" presId="urn:microsoft.com/office/officeart/2018/5/layout/IconCircleLabelList"/>
    <dgm:cxn modelId="{9CCF2561-8523-4905-81CA-031BFE9503C6}" type="presParOf" srcId="{4F81E048-8224-4A3A-8C39-AC647C258238}" destId="{DD791B08-5E02-438C-8A1D-74E4476FE435}" srcOrd="0" destOrd="0" presId="urn:microsoft.com/office/officeart/2018/5/layout/IconCircleLabelList"/>
    <dgm:cxn modelId="{B4A28513-D426-4AF6-9667-66E03831F3E5}" type="presParOf" srcId="{4F81E048-8224-4A3A-8C39-AC647C258238}" destId="{CFC9D1E7-0ACB-4E2B-A1A7-6B8F97547B4B}" srcOrd="1" destOrd="0" presId="urn:microsoft.com/office/officeart/2018/5/layout/IconCircleLabelList"/>
    <dgm:cxn modelId="{4298D360-0911-4907-B0F0-09559FFE21F6}" type="presParOf" srcId="{4F81E048-8224-4A3A-8C39-AC647C258238}" destId="{2292BC7D-9411-4EC4-96D2-6229C78E8E3B}" srcOrd="2" destOrd="0" presId="urn:microsoft.com/office/officeart/2018/5/layout/IconCircleLabelList"/>
    <dgm:cxn modelId="{F8B10FDD-B1FA-43D6-99F7-F556973363D1}" type="presParOf" srcId="{4F81E048-8224-4A3A-8C39-AC647C258238}" destId="{54647565-BBBE-4139-8AD2-D6D2F9A72505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3FA50A08-9D40-4351-841F-3BBB5827B5F9}" type="doc">
      <dgm:prSet loTypeId="urn:microsoft.com/office/officeart/2018/5/layout/IconCircleLabelList" loCatId="icon" qsTypeId="urn:microsoft.com/office/officeart/2005/8/quickstyle/simple1#190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C7F025BF-BB3C-43AC-8937-7DB78FD8D8A6}">
      <dgm:prSet/>
      <dgm:spPr/>
      <dgm:t>
        <a:bodyPr/>
        <a:lstStyle/>
        <a:p>
          <a:pPr>
            <a:defRPr cap="all"/>
          </a:pPr>
          <a:r>
            <a:rPr lang="en-GB"/>
            <a:t>25 minutes focused work </a:t>
          </a:r>
          <a:endParaRPr lang="en-US"/>
        </a:p>
      </dgm:t>
    </dgm:pt>
    <dgm:pt modelId="{2A172397-32B2-4405-91A3-4533D048E991}" type="parTrans" cxnId="{057F0C7A-5FA0-42D1-B274-9601C8F7628B}">
      <dgm:prSet/>
      <dgm:spPr/>
      <dgm:t>
        <a:bodyPr/>
        <a:lstStyle/>
        <a:p>
          <a:endParaRPr lang="en-US"/>
        </a:p>
      </dgm:t>
    </dgm:pt>
    <dgm:pt modelId="{D8FE05CE-95AA-4DBD-856C-EDB201180C58}" type="sibTrans" cxnId="{057F0C7A-5FA0-42D1-B274-9601C8F7628B}">
      <dgm:prSet/>
      <dgm:spPr/>
      <dgm:t>
        <a:bodyPr/>
        <a:lstStyle/>
        <a:p>
          <a:endParaRPr lang="en-US"/>
        </a:p>
      </dgm:t>
    </dgm:pt>
    <dgm:pt modelId="{4B178DC0-BE0D-4F02-B9C2-A7247E5E095B}">
      <dgm:prSet/>
      <dgm:spPr/>
      <dgm:t>
        <a:bodyPr/>
        <a:lstStyle/>
        <a:p>
          <a:pPr>
            <a:defRPr cap="all"/>
          </a:pPr>
          <a:r>
            <a:rPr lang="en-GB" dirty="0"/>
            <a:t>5-minute break </a:t>
          </a:r>
          <a:endParaRPr lang="en-US" dirty="0"/>
        </a:p>
      </dgm:t>
    </dgm:pt>
    <dgm:pt modelId="{9B99AE10-60DD-4861-B9D0-B0C13DC14CE8}" type="parTrans" cxnId="{607A3C28-EF1A-4F04-A393-568BD34FC1EF}">
      <dgm:prSet/>
      <dgm:spPr/>
      <dgm:t>
        <a:bodyPr/>
        <a:lstStyle/>
        <a:p>
          <a:endParaRPr lang="en-US"/>
        </a:p>
      </dgm:t>
    </dgm:pt>
    <dgm:pt modelId="{490650C2-9893-4F65-95DC-EAFD75A6911D}" type="sibTrans" cxnId="{607A3C28-EF1A-4F04-A393-568BD34FC1EF}">
      <dgm:prSet/>
      <dgm:spPr/>
      <dgm:t>
        <a:bodyPr/>
        <a:lstStyle/>
        <a:p>
          <a:endParaRPr lang="en-US"/>
        </a:p>
      </dgm:t>
    </dgm:pt>
    <dgm:pt modelId="{FE8935ED-CAAD-4797-86A9-27D1D24607B8}">
      <dgm:prSet/>
      <dgm:spPr/>
      <dgm:t>
        <a:bodyPr/>
        <a:lstStyle/>
        <a:p>
          <a:pPr>
            <a:defRPr cap="all"/>
          </a:pPr>
          <a:r>
            <a:rPr lang="en-GB"/>
            <a:t>Repeat</a:t>
          </a:r>
          <a:endParaRPr lang="en-US"/>
        </a:p>
      </dgm:t>
    </dgm:pt>
    <dgm:pt modelId="{65AAAFDD-F6C0-42FD-8839-404C75DD8F97}" type="parTrans" cxnId="{8CF4A958-A217-441B-853E-5069006C080F}">
      <dgm:prSet/>
      <dgm:spPr/>
      <dgm:t>
        <a:bodyPr/>
        <a:lstStyle/>
        <a:p>
          <a:endParaRPr lang="en-US"/>
        </a:p>
      </dgm:t>
    </dgm:pt>
    <dgm:pt modelId="{7A71D1ED-AED4-42E5-9325-C6901A9248E2}" type="sibTrans" cxnId="{8CF4A958-A217-441B-853E-5069006C080F}">
      <dgm:prSet/>
      <dgm:spPr/>
      <dgm:t>
        <a:bodyPr/>
        <a:lstStyle/>
        <a:p>
          <a:endParaRPr lang="en-US"/>
        </a:p>
      </dgm:t>
    </dgm:pt>
    <dgm:pt modelId="{611B8604-92C7-48D3-8EB4-30FC91129AA3}" type="pres">
      <dgm:prSet presAssocID="{3FA50A08-9D40-4351-841F-3BBB5827B5F9}" presName="root" presStyleCnt="0">
        <dgm:presLayoutVars>
          <dgm:dir/>
          <dgm:resizeHandles val="exact"/>
        </dgm:presLayoutVars>
      </dgm:prSet>
      <dgm:spPr/>
    </dgm:pt>
    <dgm:pt modelId="{BAA9E621-B622-450A-878A-3185B130034A}" type="pres">
      <dgm:prSet presAssocID="{C7F025BF-BB3C-43AC-8937-7DB78FD8D8A6}" presName="compNode" presStyleCnt="0"/>
      <dgm:spPr/>
    </dgm:pt>
    <dgm:pt modelId="{8414ED94-3113-46EA-91C7-917808BFE96F}" type="pres">
      <dgm:prSet presAssocID="{C7F025BF-BB3C-43AC-8937-7DB78FD8D8A6}" presName="iconBgRect" presStyleLbl="bgShp" presStyleIdx="0" presStyleCnt="3"/>
      <dgm:spPr/>
    </dgm:pt>
    <dgm:pt modelId="{83CC3AD3-8108-4819-A6EE-43760AC3298E}" type="pres">
      <dgm:prSet presAssocID="{C7F025BF-BB3C-43AC-8937-7DB78FD8D8A6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opwatch"/>
        </a:ext>
      </dgm:extLst>
    </dgm:pt>
    <dgm:pt modelId="{D929CD46-2559-4945-9C6E-725667F04863}" type="pres">
      <dgm:prSet presAssocID="{C7F025BF-BB3C-43AC-8937-7DB78FD8D8A6}" presName="spaceRect" presStyleCnt="0"/>
      <dgm:spPr/>
    </dgm:pt>
    <dgm:pt modelId="{8A887388-D5ED-4D68-8A47-57FC830F46F5}" type="pres">
      <dgm:prSet presAssocID="{C7F025BF-BB3C-43AC-8937-7DB78FD8D8A6}" presName="textRect" presStyleLbl="revTx" presStyleIdx="0" presStyleCnt="3">
        <dgm:presLayoutVars>
          <dgm:chMax val="1"/>
          <dgm:chPref val="1"/>
        </dgm:presLayoutVars>
      </dgm:prSet>
      <dgm:spPr/>
    </dgm:pt>
    <dgm:pt modelId="{E5FB84F4-9054-46E0-A714-9ADDFBAB1B4C}" type="pres">
      <dgm:prSet presAssocID="{D8FE05CE-95AA-4DBD-856C-EDB201180C58}" presName="sibTrans" presStyleCnt="0"/>
      <dgm:spPr/>
    </dgm:pt>
    <dgm:pt modelId="{8EA4904C-C8B8-4272-A0B7-B8212151C2F9}" type="pres">
      <dgm:prSet presAssocID="{4B178DC0-BE0D-4F02-B9C2-A7247E5E095B}" presName="compNode" presStyleCnt="0"/>
      <dgm:spPr/>
    </dgm:pt>
    <dgm:pt modelId="{987B8D4E-EC8D-40BF-B588-7B741F58CC7C}" type="pres">
      <dgm:prSet presAssocID="{4B178DC0-BE0D-4F02-B9C2-A7247E5E095B}" presName="iconBgRect" presStyleLbl="bgShp" presStyleIdx="1" presStyleCnt="3"/>
      <dgm:spPr/>
    </dgm:pt>
    <dgm:pt modelId="{37BC0F1A-A11D-445F-B79E-29ECCED2412B}" type="pres">
      <dgm:prSet presAssocID="{4B178DC0-BE0D-4F02-B9C2-A7247E5E095B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C242593D-610B-4F49-876B-062BDA63CB9E}" type="pres">
      <dgm:prSet presAssocID="{4B178DC0-BE0D-4F02-B9C2-A7247E5E095B}" presName="spaceRect" presStyleCnt="0"/>
      <dgm:spPr/>
    </dgm:pt>
    <dgm:pt modelId="{568EF29B-D1C8-454F-AFB3-5E3F8A369BB6}" type="pres">
      <dgm:prSet presAssocID="{4B178DC0-BE0D-4F02-B9C2-A7247E5E095B}" presName="textRect" presStyleLbl="revTx" presStyleIdx="1" presStyleCnt="3">
        <dgm:presLayoutVars>
          <dgm:chMax val="1"/>
          <dgm:chPref val="1"/>
        </dgm:presLayoutVars>
      </dgm:prSet>
      <dgm:spPr/>
    </dgm:pt>
    <dgm:pt modelId="{A65519A3-A959-48B5-AE6E-83670CFD59A1}" type="pres">
      <dgm:prSet presAssocID="{490650C2-9893-4F65-95DC-EAFD75A6911D}" presName="sibTrans" presStyleCnt="0"/>
      <dgm:spPr/>
    </dgm:pt>
    <dgm:pt modelId="{A5ADB5BF-03F9-4CB6-A57B-642E75ACEBA3}" type="pres">
      <dgm:prSet presAssocID="{FE8935ED-CAAD-4797-86A9-27D1D24607B8}" presName="compNode" presStyleCnt="0"/>
      <dgm:spPr/>
    </dgm:pt>
    <dgm:pt modelId="{CF505D1E-5F8D-4897-926E-56451E7DECD5}" type="pres">
      <dgm:prSet presAssocID="{FE8935ED-CAAD-4797-86A9-27D1D24607B8}" presName="iconBgRect" presStyleLbl="bgShp" presStyleIdx="2" presStyleCnt="3"/>
      <dgm:spPr/>
    </dgm:pt>
    <dgm:pt modelId="{E5B0C998-71D9-4E57-A341-BB762F1D0FFD}" type="pres">
      <dgm:prSet presAssocID="{FE8935ED-CAAD-4797-86A9-27D1D24607B8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Repeat"/>
        </a:ext>
      </dgm:extLst>
    </dgm:pt>
    <dgm:pt modelId="{0109E0A2-66C8-42C6-BD52-12B3E181B17A}" type="pres">
      <dgm:prSet presAssocID="{FE8935ED-CAAD-4797-86A9-27D1D24607B8}" presName="spaceRect" presStyleCnt="0"/>
      <dgm:spPr/>
    </dgm:pt>
    <dgm:pt modelId="{D6A76A03-76F2-49C8-A679-3EE68E6FAEB3}" type="pres">
      <dgm:prSet presAssocID="{FE8935ED-CAAD-4797-86A9-27D1D24607B8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ED0E7222-530F-4129-A913-9992F6B4C74D}" type="presOf" srcId="{4B178DC0-BE0D-4F02-B9C2-A7247E5E095B}" destId="{568EF29B-D1C8-454F-AFB3-5E3F8A369BB6}" srcOrd="0" destOrd="0" presId="urn:microsoft.com/office/officeart/2018/5/layout/IconCircleLabelList"/>
    <dgm:cxn modelId="{F0C19624-6426-4110-A6D3-3189D50E9EAF}" type="presOf" srcId="{FE8935ED-CAAD-4797-86A9-27D1D24607B8}" destId="{D6A76A03-76F2-49C8-A679-3EE68E6FAEB3}" srcOrd="0" destOrd="0" presId="urn:microsoft.com/office/officeart/2018/5/layout/IconCircleLabelList"/>
    <dgm:cxn modelId="{607A3C28-EF1A-4F04-A393-568BD34FC1EF}" srcId="{3FA50A08-9D40-4351-841F-3BBB5827B5F9}" destId="{4B178DC0-BE0D-4F02-B9C2-A7247E5E095B}" srcOrd="1" destOrd="0" parTransId="{9B99AE10-60DD-4861-B9D0-B0C13DC14CE8}" sibTransId="{490650C2-9893-4F65-95DC-EAFD75A6911D}"/>
    <dgm:cxn modelId="{E6C49A58-708B-4203-B968-0C2D39ED7FAB}" type="presOf" srcId="{C7F025BF-BB3C-43AC-8937-7DB78FD8D8A6}" destId="{8A887388-D5ED-4D68-8A47-57FC830F46F5}" srcOrd="0" destOrd="0" presId="urn:microsoft.com/office/officeart/2018/5/layout/IconCircleLabelList"/>
    <dgm:cxn modelId="{8CF4A958-A217-441B-853E-5069006C080F}" srcId="{3FA50A08-9D40-4351-841F-3BBB5827B5F9}" destId="{FE8935ED-CAAD-4797-86A9-27D1D24607B8}" srcOrd="2" destOrd="0" parTransId="{65AAAFDD-F6C0-42FD-8839-404C75DD8F97}" sibTransId="{7A71D1ED-AED4-42E5-9325-C6901A9248E2}"/>
    <dgm:cxn modelId="{057F0C7A-5FA0-42D1-B274-9601C8F7628B}" srcId="{3FA50A08-9D40-4351-841F-3BBB5827B5F9}" destId="{C7F025BF-BB3C-43AC-8937-7DB78FD8D8A6}" srcOrd="0" destOrd="0" parTransId="{2A172397-32B2-4405-91A3-4533D048E991}" sibTransId="{D8FE05CE-95AA-4DBD-856C-EDB201180C58}"/>
    <dgm:cxn modelId="{244241F3-AE9D-4DE7-8E43-824CB0C5C95D}" type="presOf" srcId="{3FA50A08-9D40-4351-841F-3BBB5827B5F9}" destId="{611B8604-92C7-48D3-8EB4-30FC91129AA3}" srcOrd="0" destOrd="0" presId="urn:microsoft.com/office/officeart/2018/5/layout/IconCircleLabelList"/>
    <dgm:cxn modelId="{432A17A6-3816-46F7-A98D-67887ECC0920}" type="presParOf" srcId="{611B8604-92C7-48D3-8EB4-30FC91129AA3}" destId="{BAA9E621-B622-450A-878A-3185B130034A}" srcOrd="0" destOrd="0" presId="urn:microsoft.com/office/officeart/2018/5/layout/IconCircleLabelList"/>
    <dgm:cxn modelId="{E93B94EA-48CF-4BF1-8461-4F6FE06A2ECA}" type="presParOf" srcId="{BAA9E621-B622-450A-878A-3185B130034A}" destId="{8414ED94-3113-46EA-91C7-917808BFE96F}" srcOrd="0" destOrd="0" presId="urn:microsoft.com/office/officeart/2018/5/layout/IconCircleLabelList"/>
    <dgm:cxn modelId="{91AFCA96-D73F-4F38-AEAE-FFF2FE345A2F}" type="presParOf" srcId="{BAA9E621-B622-450A-878A-3185B130034A}" destId="{83CC3AD3-8108-4819-A6EE-43760AC3298E}" srcOrd="1" destOrd="0" presId="urn:microsoft.com/office/officeart/2018/5/layout/IconCircleLabelList"/>
    <dgm:cxn modelId="{ADC1B2BA-5F0C-4843-AD9D-47A9FCA489DA}" type="presParOf" srcId="{BAA9E621-B622-450A-878A-3185B130034A}" destId="{D929CD46-2559-4945-9C6E-725667F04863}" srcOrd="2" destOrd="0" presId="urn:microsoft.com/office/officeart/2018/5/layout/IconCircleLabelList"/>
    <dgm:cxn modelId="{1806C4F6-3774-4960-8024-373FC26BA5C6}" type="presParOf" srcId="{BAA9E621-B622-450A-878A-3185B130034A}" destId="{8A887388-D5ED-4D68-8A47-57FC830F46F5}" srcOrd="3" destOrd="0" presId="urn:microsoft.com/office/officeart/2018/5/layout/IconCircleLabelList"/>
    <dgm:cxn modelId="{0F961198-4073-41F9-8930-9EC4C4DA6FFD}" type="presParOf" srcId="{611B8604-92C7-48D3-8EB4-30FC91129AA3}" destId="{E5FB84F4-9054-46E0-A714-9ADDFBAB1B4C}" srcOrd="1" destOrd="0" presId="urn:microsoft.com/office/officeart/2018/5/layout/IconCircleLabelList"/>
    <dgm:cxn modelId="{4653C772-3752-4739-A4CC-F222963B3379}" type="presParOf" srcId="{611B8604-92C7-48D3-8EB4-30FC91129AA3}" destId="{8EA4904C-C8B8-4272-A0B7-B8212151C2F9}" srcOrd="2" destOrd="0" presId="urn:microsoft.com/office/officeart/2018/5/layout/IconCircleLabelList"/>
    <dgm:cxn modelId="{7790887C-23BB-452B-A730-1638A80D296D}" type="presParOf" srcId="{8EA4904C-C8B8-4272-A0B7-B8212151C2F9}" destId="{987B8D4E-EC8D-40BF-B588-7B741F58CC7C}" srcOrd="0" destOrd="0" presId="urn:microsoft.com/office/officeart/2018/5/layout/IconCircleLabelList"/>
    <dgm:cxn modelId="{39F8DDD2-DE21-446A-BFB6-EF55B1F30D63}" type="presParOf" srcId="{8EA4904C-C8B8-4272-A0B7-B8212151C2F9}" destId="{37BC0F1A-A11D-445F-B79E-29ECCED2412B}" srcOrd="1" destOrd="0" presId="urn:microsoft.com/office/officeart/2018/5/layout/IconCircleLabelList"/>
    <dgm:cxn modelId="{9E99B7EE-31A5-4B6C-90D1-1E6025E80929}" type="presParOf" srcId="{8EA4904C-C8B8-4272-A0B7-B8212151C2F9}" destId="{C242593D-610B-4F49-876B-062BDA63CB9E}" srcOrd="2" destOrd="0" presId="urn:microsoft.com/office/officeart/2018/5/layout/IconCircleLabelList"/>
    <dgm:cxn modelId="{446D94ED-5E56-4493-A31F-E6D2E5F78E93}" type="presParOf" srcId="{8EA4904C-C8B8-4272-A0B7-B8212151C2F9}" destId="{568EF29B-D1C8-454F-AFB3-5E3F8A369BB6}" srcOrd="3" destOrd="0" presId="urn:microsoft.com/office/officeart/2018/5/layout/IconCircleLabelList"/>
    <dgm:cxn modelId="{912CFBAA-1ABF-4C2D-AC52-AB9E5BD0068A}" type="presParOf" srcId="{611B8604-92C7-48D3-8EB4-30FC91129AA3}" destId="{A65519A3-A959-48B5-AE6E-83670CFD59A1}" srcOrd="3" destOrd="0" presId="urn:microsoft.com/office/officeart/2018/5/layout/IconCircleLabelList"/>
    <dgm:cxn modelId="{363D5467-ACAA-4341-839F-005397D0A790}" type="presParOf" srcId="{611B8604-92C7-48D3-8EB4-30FC91129AA3}" destId="{A5ADB5BF-03F9-4CB6-A57B-642E75ACEBA3}" srcOrd="4" destOrd="0" presId="urn:microsoft.com/office/officeart/2018/5/layout/IconCircleLabelList"/>
    <dgm:cxn modelId="{6BABB3AE-6E15-4619-80DF-7840E633FA33}" type="presParOf" srcId="{A5ADB5BF-03F9-4CB6-A57B-642E75ACEBA3}" destId="{CF505D1E-5F8D-4897-926E-56451E7DECD5}" srcOrd="0" destOrd="0" presId="urn:microsoft.com/office/officeart/2018/5/layout/IconCircleLabelList"/>
    <dgm:cxn modelId="{7E230986-FC65-42B5-8F5B-4B179A773F4E}" type="presParOf" srcId="{A5ADB5BF-03F9-4CB6-A57B-642E75ACEBA3}" destId="{E5B0C998-71D9-4E57-A341-BB762F1D0FFD}" srcOrd="1" destOrd="0" presId="urn:microsoft.com/office/officeart/2018/5/layout/IconCircleLabelList"/>
    <dgm:cxn modelId="{6C5FA2A5-EC57-4DBC-B287-58DB1D5BCE01}" type="presParOf" srcId="{A5ADB5BF-03F9-4CB6-A57B-642E75ACEBA3}" destId="{0109E0A2-66C8-42C6-BD52-12B3E181B17A}" srcOrd="2" destOrd="0" presId="urn:microsoft.com/office/officeart/2018/5/layout/IconCircleLabelList"/>
    <dgm:cxn modelId="{991B8954-0119-4C87-A65C-0B666A73621A}" type="presParOf" srcId="{A5ADB5BF-03F9-4CB6-A57B-642E75ACEBA3}" destId="{D6A76A03-76F2-49C8-A679-3EE68E6FAEB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4F5D26D9-865A-4A01-AC50-E49C3F0D25C9}" type="doc">
      <dgm:prSet loTypeId="urn:microsoft.com/office/officeart/2016/7/layout/LinearArrowProcessNumbered" loCatId="process" qsTypeId="urn:microsoft.com/office/officeart/2005/8/quickstyle/simple1#298" qsCatId="simple" csTypeId="urn:microsoft.com/office/officeart/2005/8/colors/colorful2#86" csCatId="colorful" phldr="1"/>
      <dgm:spPr/>
      <dgm:t>
        <a:bodyPr/>
        <a:lstStyle/>
        <a:p>
          <a:endParaRPr lang="en-US"/>
        </a:p>
      </dgm:t>
    </dgm:pt>
    <dgm:pt modelId="{82FA4BF7-D56B-4D19-BDC6-C970ED6CA6F6}">
      <dgm:prSet/>
      <dgm:spPr/>
      <dgm:t>
        <a:bodyPr/>
        <a:lstStyle/>
        <a:p>
          <a:r>
            <a:rPr lang="en-GB" b="1"/>
            <a:t>Start with your non-negotiables</a:t>
          </a:r>
          <a:r>
            <a:rPr lang="en-GB"/>
            <a:t> </a:t>
          </a:r>
          <a:endParaRPr lang="en-US"/>
        </a:p>
      </dgm:t>
    </dgm:pt>
    <dgm:pt modelId="{0F1A441F-C92B-455C-8486-2095635E58BB}" type="parTrans" cxnId="{0B4ED0CA-6663-438C-B291-75FE241F9748}">
      <dgm:prSet/>
      <dgm:spPr/>
      <dgm:t>
        <a:bodyPr/>
        <a:lstStyle/>
        <a:p>
          <a:endParaRPr lang="en-US"/>
        </a:p>
      </dgm:t>
    </dgm:pt>
    <dgm:pt modelId="{7BBC572D-2797-42EF-8996-675C8563394F}" type="sibTrans" cxnId="{0B4ED0CA-6663-438C-B291-75FE241F9748}">
      <dgm:prSet phldrT="1" phldr="0"/>
      <dgm:spPr/>
      <dgm:t>
        <a:bodyPr/>
        <a:lstStyle/>
        <a:p>
          <a:r>
            <a:rPr lang="en-US"/>
            <a:t>1</a:t>
          </a:r>
        </a:p>
      </dgm:t>
    </dgm:pt>
    <dgm:pt modelId="{8A489E4D-1D83-416D-AF7B-2EE65CE95E60}">
      <dgm:prSet/>
      <dgm:spPr/>
      <dgm:t>
        <a:bodyPr/>
        <a:lstStyle/>
        <a:p>
          <a:r>
            <a:rPr lang="en-GB" b="1"/>
            <a:t>Identify your high-value business activities</a:t>
          </a:r>
          <a:r>
            <a:rPr lang="en-GB"/>
            <a:t> </a:t>
          </a:r>
          <a:endParaRPr lang="en-US"/>
        </a:p>
      </dgm:t>
    </dgm:pt>
    <dgm:pt modelId="{F402ACBD-F5B2-4DDA-A807-03006EA63546}" type="parTrans" cxnId="{233DA121-C4D9-46A1-B326-A2E322927F36}">
      <dgm:prSet/>
      <dgm:spPr/>
      <dgm:t>
        <a:bodyPr/>
        <a:lstStyle/>
        <a:p>
          <a:endParaRPr lang="en-US"/>
        </a:p>
      </dgm:t>
    </dgm:pt>
    <dgm:pt modelId="{15A1968A-9D89-488D-BB4A-1E8F988595B0}" type="sibTrans" cxnId="{233DA121-C4D9-46A1-B326-A2E322927F36}">
      <dgm:prSet phldrT="2" phldr="0"/>
      <dgm:spPr/>
      <dgm:t>
        <a:bodyPr/>
        <a:lstStyle/>
        <a:p>
          <a:r>
            <a:rPr lang="en-US"/>
            <a:t>2</a:t>
          </a:r>
        </a:p>
      </dgm:t>
    </dgm:pt>
    <dgm:pt modelId="{56F77652-7F41-411B-B615-C40750017DC9}">
      <dgm:prSet/>
      <dgm:spPr/>
      <dgm:t>
        <a:bodyPr/>
        <a:lstStyle/>
        <a:p>
          <a:r>
            <a:rPr lang="en-GB" b="1"/>
            <a:t>Match tasks to your energy</a:t>
          </a:r>
          <a:r>
            <a:rPr lang="en-GB"/>
            <a:t> </a:t>
          </a:r>
          <a:endParaRPr lang="en-US"/>
        </a:p>
      </dgm:t>
    </dgm:pt>
    <dgm:pt modelId="{9BF7B086-BB88-40DD-A526-B193ED5E5EC6}" type="parTrans" cxnId="{B317C704-B47B-4208-BA96-02C1C9249E17}">
      <dgm:prSet/>
      <dgm:spPr/>
      <dgm:t>
        <a:bodyPr/>
        <a:lstStyle/>
        <a:p>
          <a:endParaRPr lang="en-US"/>
        </a:p>
      </dgm:t>
    </dgm:pt>
    <dgm:pt modelId="{FD6292E8-5161-4504-873B-332FD7EB9263}" type="sibTrans" cxnId="{B317C704-B47B-4208-BA96-02C1C9249E17}">
      <dgm:prSet phldrT="3" phldr="0"/>
      <dgm:spPr/>
      <dgm:t>
        <a:bodyPr/>
        <a:lstStyle/>
        <a:p>
          <a:r>
            <a:rPr lang="en-US"/>
            <a:t>3</a:t>
          </a:r>
        </a:p>
      </dgm:t>
    </dgm:pt>
    <dgm:pt modelId="{BD31B6A2-3776-4445-9675-AE6076B55C50}">
      <dgm:prSet/>
      <dgm:spPr/>
      <dgm:t>
        <a:bodyPr/>
        <a:lstStyle/>
        <a:p>
          <a:r>
            <a:rPr lang="en-GB" b="1"/>
            <a:t>Protect Quadrant 2 time</a:t>
          </a:r>
          <a:br>
            <a:rPr lang="en-GB"/>
          </a:br>
          <a:r>
            <a:rPr lang="en-GB"/>
            <a:t>Important but not urgent growth work. </a:t>
          </a:r>
          <a:endParaRPr lang="en-US"/>
        </a:p>
      </dgm:t>
    </dgm:pt>
    <dgm:pt modelId="{061321B6-8944-4988-A1A4-1A2039EC0736}" type="parTrans" cxnId="{121CD327-C465-41AF-90C4-A7F7FE0B4166}">
      <dgm:prSet/>
      <dgm:spPr/>
      <dgm:t>
        <a:bodyPr/>
        <a:lstStyle/>
        <a:p>
          <a:endParaRPr lang="en-US"/>
        </a:p>
      </dgm:t>
    </dgm:pt>
    <dgm:pt modelId="{E3F61384-D54B-4A0E-A887-E4A5B57AEDF5}" type="sibTrans" cxnId="{121CD327-C465-41AF-90C4-A7F7FE0B4166}">
      <dgm:prSet phldrT="4" phldr="0"/>
      <dgm:spPr/>
      <dgm:t>
        <a:bodyPr/>
        <a:lstStyle/>
        <a:p>
          <a:r>
            <a:rPr lang="en-US"/>
            <a:t>4</a:t>
          </a:r>
        </a:p>
      </dgm:t>
    </dgm:pt>
    <dgm:pt modelId="{21BAC5E8-FC3D-469A-96C0-A5D08AD34790}">
      <dgm:prSet/>
      <dgm:spPr/>
      <dgm:t>
        <a:bodyPr/>
        <a:lstStyle/>
        <a:p>
          <a:r>
            <a:rPr lang="en-GB" b="1"/>
            <a:t>Batch similar tasks</a:t>
          </a:r>
          <a:r>
            <a:rPr lang="en-GB"/>
            <a:t> </a:t>
          </a:r>
          <a:endParaRPr lang="en-US"/>
        </a:p>
      </dgm:t>
    </dgm:pt>
    <dgm:pt modelId="{91DEC772-48B3-4A02-A2DD-E9B055D3AEB1}" type="parTrans" cxnId="{6FDF4CD7-2907-4BFB-8C67-AFDA0312ED9A}">
      <dgm:prSet/>
      <dgm:spPr/>
      <dgm:t>
        <a:bodyPr/>
        <a:lstStyle/>
        <a:p>
          <a:endParaRPr lang="en-US"/>
        </a:p>
      </dgm:t>
    </dgm:pt>
    <dgm:pt modelId="{9D81AB56-A4CC-42A1-A1E6-03DD3893D5EF}" type="sibTrans" cxnId="{6FDF4CD7-2907-4BFB-8C67-AFDA0312ED9A}">
      <dgm:prSet phldrT="5" phldr="0"/>
      <dgm:spPr/>
      <dgm:t>
        <a:bodyPr/>
        <a:lstStyle/>
        <a:p>
          <a:r>
            <a:rPr lang="en-US"/>
            <a:t>5</a:t>
          </a:r>
        </a:p>
      </dgm:t>
    </dgm:pt>
    <dgm:pt modelId="{1694823E-EA39-4486-BFC2-24A87C103892}">
      <dgm:prSet/>
      <dgm:spPr/>
      <dgm:t>
        <a:bodyPr/>
        <a:lstStyle/>
        <a:p>
          <a:r>
            <a:rPr lang="en-GB" b="1"/>
            <a:t>Add buffer time</a:t>
          </a:r>
          <a:r>
            <a:rPr lang="en-GB"/>
            <a:t> </a:t>
          </a:r>
          <a:endParaRPr lang="en-US"/>
        </a:p>
      </dgm:t>
    </dgm:pt>
    <dgm:pt modelId="{F087D6F7-01A4-4AA7-8750-7B007359463B}" type="parTrans" cxnId="{65BBF7B2-C29B-40B4-A11D-F913D72C18B7}">
      <dgm:prSet/>
      <dgm:spPr/>
      <dgm:t>
        <a:bodyPr/>
        <a:lstStyle/>
        <a:p>
          <a:endParaRPr lang="en-US"/>
        </a:p>
      </dgm:t>
    </dgm:pt>
    <dgm:pt modelId="{7A3A9D53-85CC-415E-BD30-38EAEE2ED0A9}" type="sibTrans" cxnId="{65BBF7B2-C29B-40B4-A11D-F913D72C18B7}">
      <dgm:prSet phldrT="6" phldr="0"/>
      <dgm:spPr/>
      <dgm:t>
        <a:bodyPr/>
        <a:lstStyle/>
        <a:p>
          <a:r>
            <a:rPr lang="en-US"/>
            <a:t>6</a:t>
          </a:r>
        </a:p>
      </dgm:t>
    </dgm:pt>
    <dgm:pt modelId="{E60C8CE5-6178-463B-A155-E56EECF6F7F9}">
      <dgm:prSet/>
      <dgm:spPr/>
      <dgm:t>
        <a:bodyPr/>
        <a:lstStyle/>
        <a:p>
          <a:r>
            <a:rPr lang="en-GB" b="1"/>
            <a:t>Review weekly</a:t>
          </a:r>
          <a:endParaRPr lang="en-US"/>
        </a:p>
      </dgm:t>
    </dgm:pt>
    <dgm:pt modelId="{3F5728D0-E696-4DAE-BB7F-4E660B1FC318}" type="parTrans" cxnId="{09344EDC-1540-4F11-AD71-155DC49CDC6E}">
      <dgm:prSet/>
      <dgm:spPr/>
      <dgm:t>
        <a:bodyPr/>
        <a:lstStyle/>
        <a:p>
          <a:endParaRPr lang="en-US"/>
        </a:p>
      </dgm:t>
    </dgm:pt>
    <dgm:pt modelId="{38C81691-AE74-4FD0-8639-A11240234682}" type="sibTrans" cxnId="{09344EDC-1540-4F11-AD71-155DC49CDC6E}">
      <dgm:prSet phldrT="7" phldr="0"/>
      <dgm:spPr/>
      <dgm:t>
        <a:bodyPr/>
        <a:lstStyle/>
        <a:p>
          <a:r>
            <a:rPr lang="en-US"/>
            <a:t>7</a:t>
          </a:r>
        </a:p>
      </dgm:t>
    </dgm:pt>
    <dgm:pt modelId="{48FD8BF3-9265-42DF-AD34-16AB3349BF9E}" type="pres">
      <dgm:prSet presAssocID="{4F5D26D9-865A-4A01-AC50-E49C3F0D25C9}" presName="linearFlow" presStyleCnt="0">
        <dgm:presLayoutVars>
          <dgm:dir/>
          <dgm:animLvl val="lvl"/>
          <dgm:resizeHandles val="exact"/>
        </dgm:presLayoutVars>
      </dgm:prSet>
      <dgm:spPr/>
    </dgm:pt>
    <dgm:pt modelId="{634E8B21-ACFD-4BE1-8C07-05694B6438E8}" type="pres">
      <dgm:prSet presAssocID="{82FA4BF7-D56B-4D19-BDC6-C970ED6CA6F6}" presName="compositeNode" presStyleCnt="0"/>
      <dgm:spPr/>
    </dgm:pt>
    <dgm:pt modelId="{949EE4D5-AFEB-412F-88CB-3CF9FB438F88}" type="pres">
      <dgm:prSet presAssocID="{82FA4BF7-D56B-4D19-BDC6-C970ED6CA6F6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00BCD30-F70D-4879-8BB8-2E019FB1A829}" type="pres">
      <dgm:prSet presAssocID="{82FA4BF7-D56B-4D19-BDC6-C970ED6CA6F6}" presName="parSh" presStyleCnt="0"/>
      <dgm:spPr/>
    </dgm:pt>
    <dgm:pt modelId="{38A559D8-BCCE-4D1A-BFF7-B10013BA57E9}" type="pres">
      <dgm:prSet presAssocID="{82FA4BF7-D56B-4D19-BDC6-C970ED6CA6F6}" presName="lineNode" presStyleLbl="alignAccFollowNode1" presStyleIdx="0" presStyleCnt="21"/>
      <dgm:spPr/>
    </dgm:pt>
    <dgm:pt modelId="{CE392DFA-308C-4C8A-94E5-758FAD80BAB0}" type="pres">
      <dgm:prSet presAssocID="{82FA4BF7-D56B-4D19-BDC6-C970ED6CA6F6}" presName="lineArrowNode" presStyleLbl="alignAccFollowNode1" presStyleIdx="1" presStyleCnt="21"/>
      <dgm:spPr/>
    </dgm:pt>
    <dgm:pt modelId="{003EC5D0-2452-4071-99BA-0F05877ABE1D}" type="pres">
      <dgm:prSet presAssocID="{7BBC572D-2797-42EF-8996-675C8563394F}" presName="sibTransNodeCircle" presStyleLbl="alignNode1" presStyleIdx="0" presStyleCnt="7">
        <dgm:presLayoutVars>
          <dgm:chMax val="0"/>
          <dgm:bulletEnabled/>
        </dgm:presLayoutVars>
      </dgm:prSet>
      <dgm:spPr/>
    </dgm:pt>
    <dgm:pt modelId="{1631CD02-2D1A-4F6E-B17D-6F024B5CC527}" type="pres">
      <dgm:prSet presAssocID="{7BBC572D-2797-42EF-8996-675C8563394F}" presName="spacerBetweenCircleAndCallout" presStyleCnt="0">
        <dgm:presLayoutVars/>
      </dgm:prSet>
      <dgm:spPr/>
    </dgm:pt>
    <dgm:pt modelId="{5D6DD87A-BFF0-4D7A-92AD-C86C173F9465}" type="pres">
      <dgm:prSet presAssocID="{82FA4BF7-D56B-4D19-BDC6-C970ED6CA6F6}" presName="nodeText" presStyleLbl="alignAccFollowNode1" presStyleIdx="2" presStyleCnt="21">
        <dgm:presLayoutVars>
          <dgm:bulletEnabled val="1"/>
        </dgm:presLayoutVars>
      </dgm:prSet>
      <dgm:spPr/>
    </dgm:pt>
    <dgm:pt modelId="{52B7C238-C639-41A2-822B-F4410861E4A8}" type="pres">
      <dgm:prSet presAssocID="{7BBC572D-2797-42EF-8996-675C8563394F}" presName="sibTransComposite" presStyleCnt="0"/>
      <dgm:spPr/>
    </dgm:pt>
    <dgm:pt modelId="{B13CA650-1246-43A6-8F48-128C69A1E72A}" type="pres">
      <dgm:prSet presAssocID="{8A489E4D-1D83-416D-AF7B-2EE65CE95E60}" presName="compositeNode" presStyleCnt="0"/>
      <dgm:spPr/>
    </dgm:pt>
    <dgm:pt modelId="{2267AD44-15E3-4901-A673-91EECA0FBDC1}" type="pres">
      <dgm:prSet presAssocID="{8A489E4D-1D83-416D-AF7B-2EE65CE95E6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1A9F1F7C-F4E9-4E28-90C6-66F1CE2D961C}" type="pres">
      <dgm:prSet presAssocID="{8A489E4D-1D83-416D-AF7B-2EE65CE95E60}" presName="parSh" presStyleCnt="0"/>
      <dgm:spPr/>
    </dgm:pt>
    <dgm:pt modelId="{B1FB4C9D-49A9-4873-ADF7-C7D0327D1E97}" type="pres">
      <dgm:prSet presAssocID="{8A489E4D-1D83-416D-AF7B-2EE65CE95E60}" presName="lineNode" presStyleLbl="alignAccFollowNode1" presStyleIdx="3" presStyleCnt="21"/>
      <dgm:spPr/>
    </dgm:pt>
    <dgm:pt modelId="{71E2C4B5-F412-4BDC-B952-595063348310}" type="pres">
      <dgm:prSet presAssocID="{8A489E4D-1D83-416D-AF7B-2EE65CE95E60}" presName="lineArrowNode" presStyleLbl="alignAccFollowNode1" presStyleIdx="4" presStyleCnt="21"/>
      <dgm:spPr/>
    </dgm:pt>
    <dgm:pt modelId="{0A91426A-1DA6-47D5-8149-E9FD6A5B7EB2}" type="pres">
      <dgm:prSet presAssocID="{15A1968A-9D89-488D-BB4A-1E8F988595B0}" presName="sibTransNodeCircle" presStyleLbl="alignNode1" presStyleIdx="1" presStyleCnt="7">
        <dgm:presLayoutVars>
          <dgm:chMax val="0"/>
          <dgm:bulletEnabled/>
        </dgm:presLayoutVars>
      </dgm:prSet>
      <dgm:spPr/>
    </dgm:pt>
    <dgm:pt modelId="{01C7020A-7F1F-48A7-8104-7D067728C29F}" type="pres">
      <dgm:prSet presAssocID="{15A1968A-9D89-488D-BB4A-1E8F988595B0}" presName="spacerBetweenCircleAndCallout" presStyleCnt="0">
        <dgm:presLayoutVars/>
      </dgm:prSet>
      <dgm:spPr/>
    </dgm:pt>
    <dgm:pt modelId="{1C409753-8B2F-41F2-BC44-93689B266952}" type="pres">
      <dgm:prSet presAssocID="{8A489E4D-1D83-416D-AF7B-2EE65CE95E60}" presName="nodeText" presStyleLbl="alignAccFollowNode1" presStyleIdx="5" presStyleCnt="21">
        <dgm:presLayoutVars>
          <dgm:bulletEnabled val="1"/>
        </dgm:presLayoutVars>
      </dgm:prSet>
      <dgm:spPr/>
    </dgm:pt>
    <dgm:pt modelId="{265C3B39-5683-4F57-B8E3-F9C153ABBD70}" type="pres">
      <dgm:prSet presAssocID="{15A1968A-9D89-488D-BB4A-1E8F988595B0}" presName="sibTransComposite" presStyleCnt="0"/>
      <dgm:spPr/>
    </dgm:pt>
    <dgm:pt modelId="{F9A7C9AE-ECA6-4DC3-B4FA-6289CFD5A2BC}" type="pres">
      <dgm:prSet presAssocID="{56F77652-7F41-411B-B615-C40750017DC9}" presName="compositeNode" presStyleCnt="0"/>
      <dgm:spPr/>
    </dgm:pt>
    <dgm:pt modelId="{8A0B26B6-B8B8-482D-9BDA-BAB6C8C4B62B}" type="pres">
      <dgm:prSet presAssocID="{56F77652-7F41-411B-B615-C40750017DC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FC5A7B24-7188-448D-B98C-F936D0FA38B1}" type="pres">
      <dgm:prSet presAssocID="{56F77652-7F41-411B-B615-C40750017DC9}" presName="parSh" presStyleCnt="0"/>
      <dgm:spPr/>
    </dgm:pt>
    <dgm:pt modelId="{C6010B44-48D7-432D-9B19-243514C4B782}" type="pres">
      <dgm:prSet presAssocID="{56F77652-7F41-411B-B615-C40750017DC9}" presName="lineNode" presStyleLbl="alignAccFollowNode1" presStyleIdx="6" presStyleCnt="21"/>
      <dgm:spPr/>
    </dgm:pt>
    <dgm:pt modelId="{5580D10E-2E86-4400-96B9-6E48D04AF2B3}" type="pres">
      <dgm:prSet presAssocID="{56F77652-7F41-411B-B615-C40750017DC9}" presName="lineArrowNode" presStyleLbl="alignAccFollowNode1" presStyleIdx="7" presStyleCnt="21"/>
      <dgm:spPr/>
    </dgm:pt>
    <dgm:pt modelId="{098A3036-E7C9-47F5-84EC-7BB4324F96FB}" type="pres">
      <dgm:prSet presAssocID="{FD6292E8-5161-4504-873B-332FD7EB9263}" presName="sibTransNodeCircle" presStyleLbl="alignNode1" presStyleIdx="2" presStyleCnt="7">
        <dgm:presLayoutVars>
          <dgm:chMax val="0"/>
          <dgm:bulletEnabled/>
        </dgm:presLayoutVars>
      </dgm:prSet>
      <dgm:spPr/>
    </dgm:pt>
    <dgm:pt modelId="{2C523808-129E-45C8-9E81-8CFD70AFB931}" type="pres">
      <dgm:prSet presAssocID="{FD6292E8-5161-4504-873B-332FD7EB9263}" presName="spacerBetweenCircleAndCallout" presStyleCnt="0">
        <dgm:presLayoutVars/>
      </dgm:prSet>
      <dgm:spPr/>
    </dgm:pt>
    <dgm:pt modelId="{5BB94BBD-106E-4BD3-B960-61DEC1B3C5B1}" type="pres">
      <dgm:prSet presAssocID="{56F77652-7F41-411B-B615-C40750017DC9}" presName="nodeText" presStyleLbl="alignAccFollowNode1" presStyleIdx="8" presStyleCnt="21">
        <dgm:presLayoutVars>
          <dgm:bulletEnabled val="1"/>
        </dgm:presLayoutVars>
      </dgm:prSet>
      <dgm:spPr/>
    </dgm:pt>
    <dgm:pt modelId="{5D503AB1-F711-44C7-BD46-35970F5112A3}" type="pres">
      <dgm:prSet presAssocID="{FD6292E8-5161-4504-873B-332FD7EB9263}" presName="sibTransComposite" presStyleCnt="0"/>
      <dgm:spPr/>
    </dgm:pt>
    <dgm:pt modelId="{0BB01B6D-F9DA-49C2-80AD-F9E4A4741EEF}" type="pres">
      <dgm:prSet presAssocID="{BD31B6A2-3776-4445-9675-AE6076B55C50}" presName="compositeNode" presStyleCnt="0"/>
      <dgm:spPr/>
    </dgm:pt>
    <dgm:pt modelId="{5801B6AB-BEF9-490E-982D-4F49B3189C40}" type="pres">
      <dgm:prSet presAssocID="{BD31B6A2-3776-4445-9675-AE6076B55C5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C10626CF-AC58-4938-973A-FD65CF617C37}" type="pres">
      <dgm:prSet presAssocID="{BD31B6A2-3776-4445-9675-AE6076B55C50}" presName="parSh" presStyleCnt="0"/>
      <dgm:spPr/>
    </dgm:pt>
    <dgm:pt modelId="{407C3E33-150B-473C-B275-A01DCC22F47F}" type="pres">
      <dgm:prSet presAssocID="{BD31B6A2-3776-4445-9675-AE6076B55C50}" presName="lineNode" presStyleLbl="alignAccFollowNode1" presStyleIdx="9" presStyleCnt="21"/>
      <dgm:spPr/>
    </dgm:pt>
    <dgm:pt modelId="{352A58A4-9BE0-4869-811C-C1B1533B08C0}" type="pres">
      <dgm:prSet presAssocID="{BD31B6A2-3776-4445-9675-AE6076B55C50}" presName="lineArrowNode" presStyleLbl="alignAccFollowNode1" presStyleIdx="10" presStyleCnt="21"/>
      <dgm:spPr/>
    </dgm:pt>
    <dgm:pt modelId="{1E49658C-8157-4A87-9722-4DFDC4D0F699}" type="pres">
      <dgm:prSet presAssocID="{E3F61384-D54B-4A0E-A887-E4A5B57AEDF5}" presName="sibTransNodeCircle" presStyleLbl="alignNode1" presStyleIdx="3" presStyleCnt="7">
        <dgm:presLayoutVars>
          <dgm:chMax val="0"/>
          <dgm:bulletEnabled/>
        </dgm:presLayoutVars>
      </dgm:prSet>
      <dgm:spPr/>
    </dgm:pt>
    <dgm:pt modelId="{3DD2E8F9-8A01-4502-B6B2-3803C6811E30}" type="pres">
      <dgm:prSet presAssocID="{E3F61384-D54B-4A0E-A887-E4A5B57AEDF5}" presName="spacerBetweenCircleAndCallout" presStyleCnt="0">
        <dgm:presLayoutVars/>
      </dgm:prSet>
      <dgm:spPr/>
    </dgm:pt>
    <dgm:pt modelId="{FA8170F0-93A5-4E9D-A204-BF7FBEC6B9D5}" type="pres">
      <dgm:prSet presAssocID="{BD31B6A2-3776-4445-9675-AE6076B55C50}" presName="nodeText" presStyleLbl="alignAccFollowNode1" presStyleIdx="11" presStyleCnt="21">
        <dgm:presLayoutVars>
          <dgm:bulletEnabled val="1"/>
        </dgm:presLayoutVars>
      </dgm:prSet>
      <dgm:spPr/>
    </dgm:pt>
    <dgm:pt modelId="{304263BF-FEB3-4B97-8819-27077D393D01}" type="pres">
      <dgm:prSet presAssocID="{E3F61384-D54B-4A0E-A887-E4A5B57AEDF5}" presName="sibTransComposite" presStyleCnt="0"/>
      <dgm:spPr/>
    </dgm:pt>
    <dgm:pt modelId="{D8E6603A-1CC4-4EDA-925B-8366FD76259E}" type="pres">
      <dgm:prSet presAssocID="{21BAC5E8-FC3D-469A-96C0-A5D08AD34790}" presName="compositeNode" presStyleCnt="0"/>
      <dgm:spPr/>
    </dgm:pt>
    <dgm:pt modelId="{F27E36B8-E178-4967-B57B-FCD05248F208}" type="pres">
      <dgm:prSet presAssocID="{21BAC5E8-FC3D-469A-96C0-A5D08AD34790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EEA54C9E-86C7-4E82-A39B-F3121740FD3B}" type="pres">
      <dgm:prSet presAssocID="{21BAC5E8-FC3D-469A-96C0-A5D08AD34790}" presName="parSh" presStyleCnt="0"/>
      <dgm:spPr/>
    </dgm:pt>
    <dgm:pt modelId="{F542CDA9-408C-46E6-9F74-F7761AA31BFD}" type="pres">
      <dgm:prSet presAssocID="{21BAC5E8-FC3D-469A-96C0-A5D08AD34790}" presName="lineNode" presStyleLbl="alignAccFollowNode1" presStyleIdx="12" presStyleCnt="21"/>
      <dgm:spPr/>
    </dgm:pt>
    <dgm:pt modelId="{4A193C4C-E78A-4CE0-B831-C79DA2D1D9DE}" type="pres">
      <dgm:prSet presAssocID="{21BAC5E8-FC3D-469A-96C0-A5D08AD34790}" presName="lineArrowNode" presStyleLbl="alignAccFollowNode1" presStyleIdx="13" presStyleCnt="21"/>
      <dgm:spPr/>
    </dgm:pt>
    <dgm:pt modelId="{2336D6B3-B634-432E-8D65-6006DDCE85FC}" type="pres">
      <dgm:prSet presAssocID="{9D81AB56-A4CC-42A1-A1E6-03DD3893D5EF}" presName="sibTransNodeCircle" presStyleLbl="alignNode1" presStyleIdx="4" presStyleCnt="7">
        <dgm:presLayoutVars>
          <dgm:chMax val="0"/>
          <dgm:bulletEnabled/>
        </dgm:presLayoutVars>
      </dgm:prSet>
      <dgm:spPr/>
    </dgm:pt>
    <dgm:pt modelId="{B0A15290-9A73-4665-9AA0-AD5EA429A416}" type="pres">
      <dgm:prSet presAssocID="{9D81AB56-A4CC-42A1-A1E6-03DD3893D5EF}" presName="spacerBetweenCircleAndCallout" presStyleCnt="0">
        <dgm:presLayoutVars/>
      </dgm:prSet>
      <dgm:spPr/>
    </dgm:pt>
    <dgm:pt modelId="{EBA214A7-92D9-426D-9023-EA882B1FADC4}" type="pres">
      <dgm:prSet presAssocID="{21BAC5E8-FC3D-469A-96C0-A5D08AD34790}" presName="nodeText" presStyleLbl="alignAccFollowNode1" presStyleIdx="14" presStyleCnt="21">
        <dgm:presLayoutVars>
          <dgm:bulletEnabled val="1"/>
        </dgm:presLayoutVars>
      </dgm:prSet>
      <dgm:spPr/>
    </dgm:pt>
    <dgm:pt modelId="{EEBB215D-A2FA-47C3-B96D-9E2D395578C7}" type="pres">
      <dgm:prSet presAssocID="{9D81AB56-A4CC-42A1-A1E6-03DD3893D5EF}" presName="sibTransComposite" presStyleCnt="0"/>
      <dgm:spPr/>
    </dgm:pt>
    <dgm:pt modelId="{0780C2D0-DD19-41E0-9092-38C93BC57F8B}" type="pres">
      <dgm:prSet presAssocID="{1694823E-EA39-4486-BFC2-24A87C103892}" presName="compositeNode" presStyleCnt="0"/>
      <dgm:spPr/>
    </dgm:pt>
    <dgm:pt modelId="{69300BC6-D260-4801-8DCE-D6EB33F129B8}" type="pres">
      <dgm:prSet presAssocID="{1694823E-EA39-4486-BFC2-24A87C103892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BF49BD7-32CD-4B10-BF57-953850624069}" type="pres">
      <dgm:prSet presAssocID="{1694823E-EA39-4486-BFC2-24A87C103892}" presName="parSh" presStyleCnt="0"/>
      <dgm:spPr/>
    </dgm:pt>
    <dgm:pt modelId="{4EFB52C8-8A37-4FE7-9DA4-4DE61A1329D7}" type="pres">
      <dgm:prSet presAssocID="{1694823E-EA39-4486-BFC2-24A87C103892}" presName="lineNode" presStyleLbl="alignAccFollowNode1" presStyleIdx="15" presStyleCnt="21"/>
      <dgm:spPr/>
    </dgm:pt>
    <dgm:pt modelId="{A310CB38-290B-4A7C-B12E-D79F294F51D4}" type="pres">
      <dgm:prSet presAssocID="{1694823E-EA39-4486-BFC2-24A87C103892}" presName="lineArrowNode" presStyleLbl="alignAccFollowNode1" presStyleIdx="16" presStyleCnt="21"/>
      <dgm:spPr/>
    </dgm:pt>
    <dgm:pt modelId="{DD7E812B-D9FE-4AB9-A902-D904719DE3C7}" type="pres">
      <dgm:prSet presAssocID="{7A3A9D53-85CC-415E-BD30-38EAEE2ED0A9}" presName="sibTransNodeCircle" presStyleLbl="alignNode1" presStyleIdx="5" presStyleCnt="7">
        <dgm:presLayoutVars>
          <dgm:chMax val="0"/>
          <dgm:bulletEnabled/>
        </dgm:presLayoutVars>
      </dgm:prSet>
      <dgm:spPr/>
    </dgm:pt>
    <dgm:pt modelId="{87C626A5-1394-4F83-83A7-64060CE43AF3}" type="pres">
      <dgm:prSet presAssocID="{7A3A9D53-85CC-415E-BD30-38EAEE2ED0A9}" presName="spacerBetweenCircleAndCallout" presStyleCnt="0">
        <dgm:presLayoutVars/>
      </dgm:prSet>
      <dgm:spPr/>
    </dgm:pt>
    <dgm:pt modelId="{D295FE44-1250-44DC-9CD7-84D09C88DCE1}" type="pres">
      <dgm:prSet presAssocID="{1694823E-EA39-4486-BFC2-24A87C103892}" presName="nodeText" presStyleLbl="alignAccFollowNode1" presStyleIdx="17" presStyleCnt="21">
        <dgm:presLayoutVars>
          <dgm:bulletEnabled val="1"/>
        </dgm:presLayoutVars>
      </dgm:prSet>
      <dgm:spPr/>
    </dgm:pt>
    <dgm:pt modelId="{2E7598F3-1D25-4AC3-98E3-23C3712477CE}" type="pres">
      <dgm:prSet presAssocID="{7A3A9D53-85CC-415E-BD30-38EAEE2ED0A9}" presName="sibTransComposite" presStyleCnt="0"/>
      <dgm:spPr/>
    </dgm:pt>
    <dgm:pt modelId="{84A83C58-2362-44DE-8C6F-B065E06413CE}" type="pres">
      <dgm:prSet presAssocID="{E60C8CE5-6178-463B-A155-E56EECF6F7F9}" presName="compositeNode" presStyleCnt="0"/>
      <dgm:spPr/>
    </dgm:pt>
    <dgm:pt modelId="{ACC231FC-4E30-49F4-BF67-0B0A1F52CBFC}" type="pres">
      <dgm:prSet presAssocID="{E60C8CE5-6178-463B-A155-E56EECF6F7F9}" presName="parTx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B6A1B9FA-D257-4F14-B8F6-19E7BFD655F7}" type="pres">
      <dgm:prSet presAssocID="{E60C8CE5-6178-463B-A155-E56EECF6F7F9}" presName="parSh" presStyleCnt="0"/>
      <dgm:spPr/>
    </dgm:pt>
    <dgm:pt modelId="{E0311553-7D82-4CBF-A67D-62CC4B0EE1DB}" type="pres">
      <dgm:prSet presAssocID="{E60C8CE5-6178-463B-A155-E56EECF6F7F9}" presName="lineNode" presStyleLbl="alignAccFollowNode1" presStyleIdx="18" presStyleCnt="21"/>
      <dgm:spPr/>
    </dgm:pt>
    <dgm:pt modelId="{4837DF8F-7309-4896-AF12-D66E569AB8F1}" type="pres">
      <dgm:prSet presAssocID="{E60C8CE5-6178-463B-A155-E56EECF6F7F9}" presName="lineArrowNode" presStyleLbl="alignAccFollowNode1" presStyleIdx="19" presStyleCnt="21"/>
      <dgm:spPr/>
    </dgm:pt>
    <dgm:pt modelId="{4D41A874-3D5F-428A-A576-0D7B76FB702C}" type="pres">
      <dgm:prSet presAssocID="{38C81691-AE74-4FD0-8639-A11240234682}" presName="sibTransNodeCircle" presStyleLbl="alignNode1" presStyleIdx="6" presStyleCnt="7">
        <dgm:presLayoutVars>
          <dgm:chMax val="0"/>
          <dgm:bulletEnabled/>
        </dgm:presLayoutVars>
      </dgm:prSet>
      <dgm:spPr/>
    </dgm:pt>
    <dgm:pt modelId="{0F180F4D-F0DA-438A-9E82-AC3C939DE177}" type="pres">
      <dgm:prSet presAssocID="{38C81691-AE74-4FD0-8639-A11240234682}" presName="spacerBetweenCircleAndCallout" presStyleCnt="0">
        <dgm:presLayoutVars/>
      </dgm:prSet>
      <dgm:spPr/>
    </dgm:pt>
    <dgm:pt modelId="{63CE96FF-D022-4D8E-A153-9772C3BCEF8B}" type="pres">
      <dgm:prSet presAssocID="{E60C8CE5-6178-463B-A155-E56EECF6F7F9}" presName="nodeText" presStyleLbl="alignAccFollowNode1" presStyleIdx="20" presStyleCnt="21">
        <dgm:presLayoutVars>
          <dgm:bulletEnabled val="1"/>
        </dgm:presLayoutVars>
      </dgm:prSet>
      <dgm:spPr/>
    </dgm:pt>
  </dgm:ptLst>
  <dgm:cxnLst>
    <dgm:cxn modelId="{118A4F00-ACA1-43E4-80BC-1F3E665351B6}" type="presOf" srcId="{4F5D26D9-865A-4A01-AC50-E49C3F0D25C9}" destId="{48FD8BF3-9265-42DF-AD34-16AB3349BF9E}" srcOrd="0" destOrd="0" presId="urn:microsoft.com/office/officeart/2016/7/layout/LinearArrowProcessNumbered"/>
    <dgm:cxn modelId="{B317C704-B47B-4208-BA96-02C1C9249E17}" srcId="{4F5D26D9-865A-4A01-AC50-E49C3F0D25C9}" destId="{56F77652-7F41-411B-B615-C40750017DC9}" srcOrd="2" destOrd="0" parTransId="{9BF7B086-BB88-40DD-A526-B193ED5E5EC6}" sibTransId="{FD6292E8-5161-4504-873B-332FD7EB9263}"/>
    <dgm:cxn modelId="{86351506-4F18-4CA1-B143-FB78ED6D6E70}" type="presOf" srcId="{E3F61384-D54B-4A0E-A887-E4A5B57AEDF5}" destId="{1E49658C-8157-4A87-9722-4DFDC4D0F699}" srcOrd="0" destOrd="0" presId="urn:microsoft.com/office/officeart/2016/7/layout/LinearArrowProcessNumbered"/>
    <dgm:cxn modelId="{6E61BF17-D88C-4284-9AE5-F9CC9E2B0721}" type="presOf" srcId="{7A3A9D53-85CC-415E-BD30-38EAEE2ED0A9}" destId="{DD7E812B-D9FE-4AB9-A902-D904719DE3C7}" srcOrd="0" destOrd="0" presId="urn:microsoft.com/office/officeart/2016/7/layout/LinearArrowProcessNumbered"/>
    <dgm:cxn modelId="{AB4C061C-8A2B-42DA-BF7C-87763D7837A7}" type="presOf" srcId="{8A489E4D-1D83-416D-AF7B-2EE65CE95E60}" destId="{1C409753-8B2F-41F2-BC44-93689B266952}" srcOrd="0" destOrd="0" presId="urn:microsoft.com/office/officeart/2016/7/layout/LinearArrowProcessNumbered"/>
    <dgm:cxn modelId="{DBC14F1F-A95D-4B13-8278-1BB1E603B4AE}" type="presOf" srcId="{7BBC572D-2797-42EF-8996-675C8563394F}" destId="{003EC5D0-2452-4071-99BA-0F05877ABE1D}" srcOrd="0" destOrd="0" presId="urn:microsoft.com/office/officeart/2016/7/layout/LinearArrowProcessNumbered"/>
    <dgm:cxn modelId="{233DA121-C4D9-46A1-B326-A2E322927F36}" srcId="{4F5D26D9-865A-4A01-AC50-E49C3F0D25C9}" destId="{8A489E4D-1D83-416D-AF7B-2EE65CE95E60}" srcOrd="1" destOrd="0" parTransId="{F402ACBD-F5B2-4DDA-A807-03006EA63546}" sibTransId="{15A1968A-9D89-488D-BB4A-1E8F988595B0}"/>
    <dgm:cxn modelId="{121CD327-C465-41AF-90C4-A7F7FE0B4166}" srcId="{4F5D26D9-865A-4A01-AC50-E49C3F0D25C9}" destId="{BD31B6A2-3776-4445-9675-AE6076B55C50}" srcOrd="3" destOrd="0" parTransId="{061321B6-8944-4988-A1A4-1A2039EC0736}" sibTransId="{E3F61384-D54B-4A0E-A887-E4A5B57AEDF5}"/>
    <dgm:cxn modelId="{725ECC34-2BE3-4FBB-964F-2AFF05C0DEB3}" type="presOf" srcId="{E60C8CE5-6178-463B-A155-E56EECF6F7F9}" destId="{63CE96FF-D022-4D8E-A153-9772C3BCEF8B}" srcOrd="0" destOrd="0" presId="urn:microsoft.com/office/officeart/2016/7/layout/LinearArrowProcessNumbered"/>
    <dgm:cxn modelId="{E1E6105E-6279-47E0-9604-F1C9C4A10B52}" type="presOf" srcId="{9D81AB56-A4CC-42A1-A1E6-03DD3893D5EF}" destId="{2336D6B3-B634-432E-8D65-6006DDCE85FC}" srcOrd="0" destOrd="0" presId="urn:microsoft.com/office/officeart/2016/7/layout/LinearArrowProcessNumbered"/>
    <dgm:cxn modelId="{8099CE41-D9BF-4C26-9F84-A25E4627083D}" type="presOf" srcId="{82FA4BF7-D56B-4D19-BDC6-C970ED6CA6F6}" destId="{5D6DD87A-BFF0-4D7A-92AD-C86C173F9465}" srcOrd="0" destOrd="0" presId="urn:microsoft.com/office/officeart/2016/7/layout/LinearArrowProcessNumbered"/>
    <dgm:cxn modelId="{2A6B544C-886F-4EAF-9A42-47E42665A8CB}" type="presOf" srcId="{56F77652-7F41-411B-B615-C40750017DC9}" destId="{5BB94BBD-106E-4BD3-B960-61DEC1B3C5B1}" srcOrd="0" destOrd="0" presId="urn:microsoft.com/office/officeart/2016/7/layout/LinearArrowProcessNumbered"/>
    <dgm:cxn modelId="{3FA6AA7E-0F34-46EE-9883-9930E3579A9A}" type="presOf" srcId="{21BAC5E8-FC3D-469A-96C0-A5D08AD34790}" destId="{EBA214A7-92D9-426D-9023-EA882B1FADC4}" srcOrd="0" destOrd="0" presId="urn:microsoft.com/office/officeart/2016/7/layout/LinearArrowProcessNumbered"/>
    <dgm:cxn modelId="{65BBF7B2-C29B-40B4-A11D-F913D72C18B7}" srcId="{4F5D26D9-865A-4A01-AC50-E49C3F0D25C9}" destId="{1694823E-EA39-4486-BFC2-24A87C103892}" srcOrd="5" destOrd="0" parTransId="{F087D6F7-01A4-4AA7-8750-7B007359463B}" sibTransId="{7A3A9D53-85CC-415E-BD30-38EAEE2ED0A9}"/>
    <dgm:cxn modelId="{147659B8-50D5-404A-B778-4B6F4CFB9F64}" type="presOf" srcId="{15A1968A-9D89-488D-BB4A-1E8F988595B0}" destId="{0A91426A-1DA6-47D5-8149-E9FD6A5B7EB2}" srcOrd="0" destOrd="0" presId="urn:microsoft.com/office/officeart/2016/7/layout/LinearArrowProcessNumbered"/>
    <dgm:cxn modelId="{0B4ED0CA-6663-438C-B291-75FE241F9748}" srcId="{4F5D26D9-865A-4A01-AC50-E49C3F0D25C9}" destId="{82FA4BF7-D56B-4D19-BDC6-C970ED6CA6F6}" srcOrd="0" destOrd="0" parTransId="{0F1A441F-C92B-455C-8486-2095635E58BB}" sibTransId="{7BBC572D-2797-42EF-8996-675C8563394F}"/>
    <dgm:cxn modelId="{6FDF4CD7-2907-4BFB-8C67-AFDA0312ED9A}" srcId="{4F5D26D9-865A-4A01-AC50-E49C3F0D25C9}" destId="{21BAC5E8-FC3D-469A-96C0-A5D08AD34790}" srcOrd="4" destOrd="0" parTransId="{91DEC772-48B3-4A02-A2DD-E9B055D3AEB1}" sibTransId="{9D81AB56-A4CC-42A1-A1E6-03DD3893D5EF}"/>
    <dgm:cxn modelId="{3C65ACDA-B53C-466F-A172-43B2543EA5C4}" type="presOf" srcId="{FD6292E8-5161-4504-873B-332FD7EB9263}" destId="{098A3036-E7C9-47F5-84EC-7BB4324F96FB}" srcOrd="0" destOrd="0" presId="urn:microsoft.com/office/officeart/2016/7/layout/LinearArrowProcessNumbered"/>
    <dgm:cxn modelId="{09344EDC-1540-4F11-AD71-155DC49CDC6E}" srcId="{4F5D26D9-865A-4A01-AC50-E49C3F0D25C9}" destId="{E60C8CE5-6178-463B-A155-E56EECF6F7F9}" srcOrd="6" destOrd="0" parTransId="{3F5728D0-E696-4DAE-BB7F-4E660B1FC318}" sibTransId="{38C81691-AE74-4FD0-8639-A11240234682}"/>
    <dgm:cxn modelId="{D30FD7ED-9357-4764-BE33-754C174D1200}" type="presOf" srcId="{1694823E-EA39-4486-BFC2-24A87C103892}" destId="{D295FE44-1250-44DC-9CD7-84D09C88DCE1}" srcOrd="0" destOrd="0" presId="urn:microsoft.com/office/officeart/2016/7/layout/LinearArrowProcessNumbered"/>
    <dgm:cxn modelId="{DFF502F1-8E9F-4433-9EA2-62B65410A586}" type="presOf" srcId="{BD31B6A2-3776-4445-9675-AE6076B55C50}" destId="{FA8170F0-93A5-4E9D-A204-BF7FBEC6B9D5}" srcOrd="0" destOrd="0" presId="urn:microsoft.com/office/officeart/2016/7/layout/LinearArrowProcessNumbered"/>
    <dgm:cxn modelId="{142B5FFD-0908-4AF3-B0B6-3365BBB8BC30}" type="presOf" srcId="{38C81691-AE74-4FD0-8639-A11240234682}" destId="{4D41A874-3D5F-428A-A576-0D7B76FB702C}" srcOrd="0" destOrd="0" presId="urn:microsoft.com/office/officeart/2016/7/layout/LinearArrowProcessNumbered"/>
    <dgm:cxn modelId="{2F029F4E-C441-4FAE-BF55-9687C564EF9D}" type="presParOf" srcId="{48FD8BF3-9265-42DF-AD34-16AB3349BF9E}" destId="{634E8B21-ACFD-4BE1-8C07-05694B6438E8}" srcOrd="0" destOrd="0" presId="urn:microsoft.com/office/officeart/2016/7/layout/LinearArrowProcessNumbered"/>
    <dgm:cxn modelId="{7358148E-D0F1-40A0-9DA9-3B843B3399AE}" type="presParOf" srcId="{634E8B21-ACFD-4BE1-8C07-05694B6438E8}" destId="{949EE4D5-AFEB-412F-88CB-3CF9FB438F88}" srcOrd="0" destOrd="0" presId="urn:microsoft.com/office/officeart/2016/7/layout/LinearArrowProcessNumbered"/>
    <dgm:cxn modelId="{A2EABFAF-4472-4E33-90F2-C3E26E13DBCA}" type="presParOf" srcId="{634E8B21-ACFD-4BE1-8C07-05694B6438E8}" destId="{D00BCD30-F70D-4879-8BB8-2E019FB1A829}" srcOrd="1" destOrd="0" presId="urn:microsoft.com/office/officeart/2016/7/layout/LinearArrowProcessNumbered"/>
    <dgm:cxn modelId="{09E8D30D-82F2-4B5E-B748-DAC704CEE0C7}" type="presParOf" srcId="{D00BCD30-F70D-4879-8BB8-2E019FB1A829}" destId="{38A559D8-BCCE-4D1A-BFF7-B10013BA57E9}" srcOrd="0" destOrd="0" presId="urn:microsoft.com/office/officeart/2016/7/layout/LinearArrowProcessNumbered"/>
    <dgm:cxn modelId="{9F2F8CD8-C0D1-4C2C-AE16-E7B5C5C22A5F}" type="presParOf" srcId="{D00BCD30-F70D-4879-8BB8-2E019FB1A829}" destId="{CE392DFA-308C-4C8A-94E5-758FAD80BAB0}" srcOrd="1" destOrd="0" presId="urn:microsoft.com/office/officeart/2016/7/layout/LinearArrowProcessNumbered"/>
    <dgm:cxn modelId="{5C87930A-AE49-48B9-A7ED-5F7F100FB924}" type="presParOf" srcId="{D00BCD30-F70D-4879-8BB8-2E019FB1A829}" destId="{003EC5D0-2452-4071-99BA-0F05877ABE1D}" srcOrd="2" destOrd="0" presId="urn:microsoft.com/office/officeart/2016/7/layout/LinearArrowProcessNumbered"/>
    <dgm:cxn modelId="{020C9F99-2141-4B0C-83F4-2E60548B0A70}" type="presParOf" srcId="{D00BCD30-F70D-4879-8BB8-2E019FB1A829}" destId="{1631CD02-2D1A-4F6E-B17D-6F024B5CC527}" srcOrd="3" destOrd="0" presId="urn:microsoft.com/office/officeart/2016/7/layout/LinearArrowProcessNumbered"/>
    <dgm:cxn modelId="{80D0F187-6D8E-4FC5-8C2D-E7521F2E5DF1}" type="presParOf" srcId="{634E8B21-ACFD-4BE1-8C07-05694B6438E8}" destId="{5D6DD87A-BFF0-4D7A-92AD-C86C173F9465}" srcOrd="2" destOrd="0" presId="urn:microsoft.com/office/officeart/2016/7/layout/LinearArrowProcessNumbered"/>
    <dgm:cxn modelId="{D30CAC0B-AB4B-4EC3-898D-AD76360BCB8C}" type="presParOf" srcId="{48FD8BF3-9265-42DF-AD34-16AB3349BF9E}" destId="{52B7C238-C639-41A2-822B-F4410861E4A8}" srcOrd="1" destOrd="0" presId="urn:microsoft.com/office/officeart/2016/7/layout/LinearArrowProcessNumbered"/>
    <dgm:cxn modelId="{F08ED944-9713-4BF2-9CED-D548761F73EC}" type="presParOf" srcId="{48FD8BF3-9265-42DF-AD34-16AB3349BF9E}" destId="{B13CA650-1246-43A6-8F48-128C69A1E72A}" srcOrd="2" destOrd="0" presId="urn:microsoft.com/office/officeart/2016/7/layout/LinearArrowProcessNumbered"/>
    <dgm:cxn modelId="{12F586F3-B0C2-4913-8596-EE014FA32847}" type="presParOf" srcId="{B13CA650-1246-43A6-8F48-128C69A1E72A}" destId="{2267AD44-15E3-4901-A673-91EECA0FBDC1}" srcOrd="0" destOrd="0" presId="urn:microsoft.com/office/officeart/2016/7/layout/LinearArrowProcessNumbered"/>
    <dgm:cxn modelId="{9194FC03-2874-4EFE-AC71-B0902A1734B7}" type="presParOf" srcId="{B13CA650-1246-43A6-8F48-128C69A1E72A}" destId="{1A9F1F7C-F4E9-4E28-90C6-66F1CE2D961C}" srcOrd="1" destOrd="0" presId="urn:microsoft.com/office/officeart/2016/7/layout/LinearArrowProcessNumbered"/>
    <dgm:cxn modelId="{DC40B0A7-3A16-4724-B8D3-1FE5ADAE611E}" type="presParOf" srcId="{1A9F1F7C-F4E9-4E28-90C6-66F1CE2D961C}" destId="{B1FB4C9D-49A9-4873-ADF7-C7D0327D1E97}" srcOrd="0" destOrd="0" presId="urn:microsoft.com/office/officeart/2016/7/layout/LinearArrowProcessNumbered"/>
    <dgm:cxn modelId="{BCC7FC42-D613-4922-90B1-2015BB5B2B61}" type="presParOf" srcId="{1A9F1F7C-F4E9-4E28-90C6-66F1CE2D961C}" destId="{71E2C4B5-F412-4BDC-B952-595063348310}" srcOrd="1" destOrd="0" presId="urn:microsoft.com/office/officeart/2016/7/layout/LinearArrowProcessNumbered"/>
    <dgm:cxn modelId="{91596901-6C4C-434D-BEE3-D904972BAEF4}" type="presParOf" srcId="{1A9F1F7C-F4E9-4E28-90C6-66F1CE2D961C}" destId="{0A91426A-1DA6-47D5-8149-E9FD6A5B7EB2}" srcOrd="2" destOrd="0" presId="urn:microsoft.com/office/officeart/2016/7/layout/LinearArrowProcessNumbered"/>
    <dgm:cxn modelId="{185E758B-9548-4F84-96D5-69C637E3F6B4}" type="presParOf" srcId="{1A9F1F7C-F4E9-4E28-90C6-66F1CE2D961C}" destId="{01C7020A-7F1F-48A7-8104-7D067728C29F}" srcOrd="3" destOrd="0" presId="urn:microsoft.com/office/officeart/2016/7/layout/LinearArrowProcessNumbered"/>
    <dgm:cxn modelId="{AE391F2D-F03C-40B3-9D7D-13206D65B137}" type="presParOf" srcId="{B13CA650-1246-43A6-8F48-128C69A1E72A}" destId="{1C409753-8B2F-41F2-BC44-93689B266952}" srcOrd="2" destOrd="0" presId="urn:microsoft.com/office/officeart/2016/7/layout/LinearArrowProcessNumbered"/>
    <dgm:cxn modelId="{AAC5E296-2C4E-4EFF-BB0C-466F0EC1D384}" type="presParOf" srcId="{48FD8BF3-9265-42DF-AD34-16AB3349BF9E}" destId="{265C3B39-5683-4F57-B8E3-F9C153ABBD70}" srcOrd="3" destOrd="0" presId="urn:microsoft.com/office/officeart/2016/7/layout/LinearArrowProcessNumbered"/>
    <dgm:cxn modelId="{E0F9068D-25BB-4C97-A4CE-5964AEDAACC9}" type="presParOf" srcId="{48FD8BF3-9265-42DF-AD34-16AB3349BF9E}" destId="{F9A7C9AE-ECA6-4DC3-B4FA-6289CFD5A2BC}" srcOrd="4" destOrd="0" presId="urn:microsoft.com/office/officeart/2016/7/layout/LinearArrowProcessNumbered"/>
    <dgm:cxn modelId="{6C15AFB7-9E4D-47E0-B3F9-03D50834B5D5}" type="presParOf" srcId="{F9A7C9AE-ECA6-4DC3-B4FA-6289CFD5A2BC}" destId="{8A0B26B6-B8B8-482D-9BDA-BAB6C8C4B62B}" srcOrd="0" destOrd="0" presId="urn:microsoft.com/office/officeart/2016/7/layout/LinearArrowProcessNumbered"/>
    <dgm:cxn modelId="{7ECAB65E-B555-4B97-87D7-DB58F5983D4C}" type="presParOf" srcId="{F9A7C9AE-ECA6-4DC3-B4FA-6289CFD5A2BC}" destId="{FC5A7B24-7188-448D-B98C-F936D0FA38B1}" srcOrd="1" destOrd="0" presId="urn:microsoft.com/office/officeart/2016/7/layout/LinearArrowProcessNumbered"/>
    <dgm:cxn modelId="{5D5858AE-DD31-4CE0-9674-617CCA542D9B}" type="presParOf" srcId="{FC5A7B24-7188-448D-B98C-F936D0FA38B1}" destId="{C6010B44-48D7-432D-9B19-243514C4B782}" srcOrd="0" destOrd="0" presId="urn:microsoft.com/office/officeart/2016/7/layout/LinearArrowProcessNumbered"/>
    <dgm:cxn modelId="{21DF1576-16FB-4FB4-9429-BEE56C301B19}" type="presParOf" srcId="{FC5A7B24-7188-448D-B98C-F936D0FA38B1}" destId="{5580D10E-2E86-4400-96B9-6E48D04AF2B3}" srcOrd="1" destOrd="0" presId="urn:microsoft.com/office/officeart/2016/7/layout/LinearArrowProcessNumbered"/>
    <dgm:cxn modelId="{3097697D-4F57-4B93-B93F-B7F4E78EA183}" type="presParOf" srcId="{FC5A7B24-7188-448D-B98C-F936D0FA38B1}" destId="{098A3036-E7C9-47F5-84EC-7BB4324F96FB}" srcOrd="2" destOrd="0" presId="urn:microsoft.com/office/officeart/2016/7/layout/LinearArrowProcessNumbered"/>
    <dgm:cxn modelId="{8FEC6096-EEB0-4E7D-89BA-BBD0DA5CBF2A}" type="presParOf" srcId="{FC5A7B24-7188-448D-B98C-F936D0FA38B1}" destId="{2C523808-129E-45C8-9E81-8CFD70AFB931}" srcOrd="3" destOrd="0" presId="urn:microsoft.com/office/officeart/2016/7/layout/LinearArrowProcessNumbered"/>
    <dgm:cxn modelId="{AA578C50-39EF-485C-AA09-3B339F7B277D}" type="presParOf" srcId="{F9A7C9AE-ECA6-4DC3-B4FA-6289CFD5A2BC}" destId="{5BB94BBD-106E-4BD3-B960-61DEC1B3C5B1}" srcOrd="2" destOrd="0" presId="urn:microsoft.com/office/officeart/2016/7/layout/LinearArrowProcessNumbered"/>
    <dgm:cxn modelId="{E9D37A09-7998-4D44-AC9E-8013C4D8506F}" type="presParOf" srcId="{48FD8BF3-9265-42DF-AD34-16AB3349BF9E}" destId="{5D503AB1-F711-44C7-BD46-35970F5112A3}" srcOrd="5" destOrd="0" presId="urn:microsoft.com/office/officeart/2016/7/layout/LinearArrowProcessNumbered"/>
    <dgm:cxn modelId="{D00581D5-A328-4145-A438-C24166F429AF}" type="presParOf" srcId="{48FD8BF3-9265-42DF-AD34-16AB3349BF9E}" destId="{0BB01B6D-F9DA-49C2-80AD-F9E4A4741EEF}" srcOrd="6" destOrd="0" presId="urn:microsoft.com/office/officeart/2016/7/layout/LinearArrowProcessNumbered"/>
    <dgm:cxn modelId="{D3394C6C-116D-42D0-A793-F422F5C4082B}" type="presParOf" srcId="{0BB01B6D-F9DA-49C2-80AD-F9E4A4741EEF}" destId="{5801B6AB-BEF9-490E-982D-4F49B3189C40}" srcOrd="0" destOrd="0" presId="urn:microsoft.com/office/officeart/2016/7/layout/LinearArrowProcessNumbered"/>
    <dgm:cxn modelId="{B3A06FA6-9BF6-4956-8BEB-3F1150983F60}" type="presParOf" srcId="{0BB01B6D-F9DA-49C2-80AD-F9E4A4741EEF}" destId="{C10626CF-AC58-4938-973A-FD65CF617C37}" srcOrd="1" destOrd="0" presId="urn:microsoft.com/office/officeart/2016/7/layout/LinearArrowProcessNumbered"/>
    <dgm:cxn modelId="{064DC47C-66D1-41AA-8D6C-1F071F521A57}" type="presParOf" srcId="{C10626CF-AC58-4938-973A-FD65CF617C37}" destId="{407C3E33-150B-473C-B275-A01DCC22F47F}" srcOrd="0" destOrd="0" presId="urn:microsoft.com/office/officeart/2016/7/layout/LinearArrowProcessNumbered"/>
    <dgm:cxn modelId="{B736425C-B49F-40A6-9AE9-BB740ACA2C28}" type="presParOf" srcId="{C10626CF-AC58-4938-973A-FD65CF617C37}" destId="{352A58A4-9BE0-4869-811C-C1B1533B08C0}" srcOrd="1" destOrd="0" presId="urn:microsoft.com/office/officeart/2016/7/layout/LinearArrowProcessNumbered"/>
    <dgm:cxn modelId="{C7D31BC0-07B4-4E05-8CB7-83C92D551E53}" type="presParOf" srcId="{C10626CF-AC58-4938-973A-FD65CF617C37}" destId="{1E49658C-8157-4A87-9722-4DFDC4D0F699}" srcOrd="2" destOrd="0" presId="urn:microsoft.com/office/officeart/2016/7/layout/LinearArrowProcessNumbered"/>
    <dgm:cxn modelId="{D6663B6B-21B1-4D1A-8C1B-6759194AB3C2}" type="presParOf" srcId="{C10626CF-AC58-4938-973A-FD65CF617C37}" destId="{3DD2E8F9-8A01-4502-B6B2-3803C6811E30}" srcOrd="3" destOrd="0" presId="urn:microsoft.com/office/officeart/2016/7/layout/LinearArrowProcessNumbered"/>
    <dgm:cxn modelId="{77BE6817-3AB4-46AC-A5F2-9AA9F229ECCB}" type="presParOf" srcId="{0BB01B6D-F9DA-49C2-80AD-F9E4A4741EEF}" destId="{FA8170F0-93A5-4E9D-A204-BF7FBEC6B9D5}" srcOrd="2" destOrd="0" presId="urn:microsoft.com/office/officeart/2016/7/layout/LinearArrowProcessNumbered"/>
    <dgm:cxn modelId="{6DC8D15E-52D6-45DA-BAC8-AFBCC036AF7C}" type="presParOf" srcId="{48FD8BF3-9265-42DF-AD34-16AB3349BF9E}" destId="{304263BF-FEB3-4B97-8819-27077D393D01}" srcOrd="7" destOrd="0" presId="urn:microsoft.com/office/officeart/2016/7/layout/LinearArrowProcessNumbered"/>
    <dgm:cxn modelId="{86561BE5-CA41-4FAA-A0BF-17038947B9DB}" type="presParOf" srcId="{48FD8BF3-9265-42DF-AD34-16AB3349BF9E}" destId="{D8E6603A-1CC4-4EDA-925B-8366FD76259E}" srcOrd="8" destOrd="0" presId="urn:microsoft.com/office/officeart/2016/7/layout/LinearArrowProcessNumbered"/>
    <dgm:cxn modelId="{30093F2B-C8B0-4464-9603-555926B59047}" type="presParOf" srcId="{D8E6603A-1CC4-4EDA-925B-8366FD76259E}" destId="{F27E36B8-E178-4967-B57B-FCD05248F208}" srcOrd="0" destOrd="0" presId="urn:microsoft.com/office/officeart/2016/7/layout/LinearArrowProcessNumbered"/>
    <dgm:cxn modelId="{6D23B547-BAD4-40A8-AD1D-C752A47D54C4}" type="presParOf" srcId="{D8E6603A-1CC4-4EDA-925B-8366FD76259E}" destId="{EEA54C9E-86C7-4E82-A39B-F3121740FD3B}" srcOrd="1" destOrd="0" presId="urn:microsoft.com/office/officeart/2016/7/layout/LinearArrowProcessNumbered"/>
    <dgm:cxn modelId="{A42D67E9-8D2A-49BC-BBAF-5A4A9DE51F44}" type="presParOf" srcId="{EEA54C9E-86C7-4E82-A39B-F3121740FD3B}" destId="{F542CDA9-408C-46E6-9F74-F7761AA31BFD}" srcOrd="0" destOrd="0" presId="urn:microsoft.com/office/officeart/2016/7/layout/LinearArrowProcessNumbered"/>
    <dgm:cxn modelId="{A880E484-A378-4044-A663-DEE4AA259160}" type="presParOf" srcId="{EEA54C9E-86C7-4E82-A39B-F3121740FD3B}" destId="{4A193C4C-E78A-4CE0-B831-C79DA2D1D9DE}" srcOrd="1" destOrd="0" presId="urn:microsoft.com/office/officeart/2016/7/layout/LinearArrowProcessNumbered"/>
    <dgm:cxn modelId="{B05D686C-1995-408E-9AFE-9FEBD629723C}" type="presParOf" srcId="{EEA54C9E-86C7-4E82-A39B-F3121740FD3B}" destId="{2336D6B3-B634-432E-8D65-6006DDCE85FC}" srcOrd="2" destOrd="0" presId="urn:microsoft.com/office/officeart/2016/7/layout/LinearArrowProcessNumbered"/>
    <dgm:cxn modelId="{C9309D18-4465-408B-AA0A-DA4221311081}" type="presParOf" srcId="{EEA54C9E-86C7-4E82-A39B-F3121740FD3B}" destId="{B0A15290-9A73-4665-9AA0-AD5EA429A416}" srcOrd="3" destOrd="0" presId="urn:microsoft.com/office/officeart/2016/7/layout/LinearArrowProcessNumbered"/>
    <dgm:cxn modelId="{6F85FBF8-D212-4353-860B-9E4864DB4B77}" type="presParOf" srcId="{D8E6603A-1CC4-4EDA-925B-8366FD76259E}" destId="{EBA214A7-92D9-426D-9023-EA882B1FADC4}" srcOrd="2" destOrd="0" presId="urn:microsoft.com/office/officeart/2016/7/layout/LinearArrowProcessNumbered"/>
    <dgm:cxn modelId="{6084CE74-3BFC-4BBD-97C2-D764C33FAC54}" type="presParOf" srcId="{48FD8BF3-9265-42DF-AD34-16AB3349BF9E}" destId="{EEBB215D-A2FA-47C3-B96D-9E2D395578C7}" srcOrd="9" destOrd="0" presId="urn:microsoft.com/office/officeart/2016/7/layout/LinearArrowProcessNumbered"/>
    <dgm:cxn modelId="{78ADC9B9-6AC0-49FC-98B2-B8BAE3E2A51B}" type="presParOf" srcId="{48FD8BF3-9265-42DF-AD34-16AB3349BF9E}" destId="{0780C2D0-DD19-41E0-9092-38C93BC57F8B}" srcOrd="10" destOrd="0" presId="urn:microsoft.com/office/officeart/2016/7/layout/LinearArrowProcessNumbered"/>
    <dgm:cxn modelId="{E7D55283-398A-496C-9D81-4071BB810B13}" type="presParOf" srcId="{0780C2D0-DD19-41E0-9092-38C93BC57F8B}" destId="{69300BC6-D260-4801-8DCE-D6EB33F129B8}" srcOrd="0" destOrd="0" presId="urn:microsoft.com/office/officeart/2016/7/layout/LinearArrowProcessNumbered"/>
    <dgm:cxn modelId="{7312269E-2B86-4259-BBEC-9E91C0A1F093}" type="presParOf" srcId="{0780C2D0-DD19-41E0-9092-38C93BC57F8B}" destId="{BBF49BD7-32CD-4B10-BF57-953850624069}" srcOrd="1" destOrd="0" presId="urn:microsoft.com/office/officeart/2016/7/layout/LinearArrowProcessNumbered"/>
    <dgm:cxn modelId="{4F6E3BC2-67DE-4319-8256-33768999C2C9}" type="presParOf" srcId="{BBF49BD7-32CD-4B10-BF57-953850624069}" destId="{4EFB52C8-8A37-4FE7-9DA4-4DE61A1329D7}" srcOrd="0" destOrd="0" presId="urn:microsoft.com/office/officeart/2016/7/layout/LinearArrowProcessNumbered"/>
    <dgm:cxn modelId="{3E1CCA90-5690-4E3D-972B-BA589FCBC93B}" type="presParOf" srcId="{BBF49BD7-32CD-4B10-BF57-953850624069}" destId="{A310CB38-290B-4A7C-B12E-D79F294F51D4}" srcOrd="1" destOrd="0" presId="urn:microsoft.com/office/officeart/2016/7/layout/LinearArrowProcessNumbered"/>
    <dgm:cxn modelId="{16C55794-E688-4557-92F0-E11B702B6AFB}" type="presParOf" srcId="{BBF49BD7-32CD-4B10-BF57-953850624069}" destId="{DD7E812B-D9FE-4AB9-A902-D904719DE3C7}" srcOrd="2" destOrd="0" presId="urn:microsoft.com/office/officeart/2016/7/layout/LinearArrowProcessNumbered"/>
    <dgm:cxn modelId="{A1F0F04C-75D2-4DC6-817B-4A1FC9900D80}" type="presParOf" srcId="{BBF49BD7-32CD-4B10-BF57-953850624069}" destId="{87C626A5-1394-4F83-83A7-64060CE43AF3}" srcOrd="3" destOrd="0" presId="urn:microsoft.com/office/officeart/2016/7/layout/LinearArrowProcessNumbered"/>
    <dgm:cxn modelId="{8036C6A7-A715-4538-8081-1D65AEE23E9D}" type="presParOf" srcId="{0780C2D0-DD19-41E0-9092-38C93BC57F8B}" destId="{D295FE44-1250-44DC-9CD7-84D09C88DCE1}" srcOrd="2" destOrd="0" presId="urn:microsoft.com/office/officeart/2016/7/layout/LinearArrowProcessNumbered"/>
    <dgm:cxn modelId="{6C6A9263-48C8-4496-B92F-46BAD6A28413}" type="presParOf" srcId="{48FD8BF3-9265-42DF-AD34-16AB3349BF9E}" destId="{2E7598F3-1D25-4AC3-98E3-23C3712477CE}" srcOrd="11" destOrd="0" presId="urn:microsoft.com/office/officeart/2016/7/layout/LinearArrowProcessNumbered"/>
    <dgm:cxn modelId="{6D8474D8-135A-47B4-B0DA-63771153B936}" type="presParOf" srcId="{48FD8BF3-9265-42DF-AD34-16AB3349BF9E}" destId="{84A83C58-2362-44DE-8C6F-B065E06413CE}" srcOrd="12" destOrd="0" presId="urn:microsoft.com/office/officeart/2016/7/layout/LinearArrowProcessNumbered"/>
    <dgm:cxn modelId="{A3C209C3-40A9-4DA7-B9B0-C0A25D348646}" type="presParOf" srcId="{84A83C58-2362-44DE-8C6F-B065E06413CE}" destId="{ACC231FC-4E30-49F4-BF67-0B0A1F52CBFC}" srcOrd="0" destOrd="0" presId="urn:microsoft.com/office/officeart/2016/7/layout/LinearArrowProcessNumbered"/>
    <dgm:cxn modelId="{B61CFD0A-4675-43D5-8AD2-7E605A124B5A}" type="presParOf" srcId="{84A83C58-2362-44DE-8C6F-B065E06413CE}" destId="{B6A1B9FA-D257-4F14-B8F6-19E7BFD655F7}" srcOrd="1" destOrd="0" presId="urn:microsoft.com/office/officeart/2016/7/layout/LinearArrowProcessNumbered"/>
    <dgm:cxn modelId="{540DF83A-EF6A-4A67-8745-4803598327AB}" type="presParOf" srcId="{B6A1B9FA-D257-4F14-B8F6-19E7BFD655F7}" destId="{E0311553-7D82-4CBF-A67D-62CC4B0EE1DB}" srcOrd="0" destOrd="0" presId="urn:microsoft.com/office/officeart/2016/7/layout/LinearArrowProcessNumbered"/>
    <dgm:cxn modelId="{1714F10A-0399-4A41-B6B4-8E3EB079AA96}" type="presParOf" srcId="{B6A1B9FA-D257-4F14-B8F6-19E7BFD655F7}" destId="{4837DF8F-7309-4896-AF12-D66E569AB8F1}" srcOrd="1" destOrd="0" presId="urn:microsoft.com/office/officeart/2016/7/layout/LinearArrowProcessNumbered"/>
    <dgm:cxn modelId="{74CBF58A-6CF9-4D62-B0D4-7A15D5F16009}" type="presParOf" srcId="{B6A1B9FA-D257-4F14-B8F6-19E7BFD655F7}" destId="{4D41A874-3D5F-428A-A576-0D7B76FB702C}" srcOrd="2" destOrd="0" presId="urn:microsoft.com/office/officeart/2016/7/layout/LinearArrowProcessNumbered"/>
    <dgm:cxn modelId="{3FDAF5B4-61F2-4992-B119-29B2CDE8001B}" type="presParOf" srcId="{B6A1B9FA-D257-4F14-B8F6-19E7BFD655F7}" destId="{0F180F4D-F0DA-438A-9E82-AC3C939DE177}" srcOrd="3" destOrd="0" presId="urn:microsoft.com/office/officeart/2016/7/layout/LinearArrowProcessNumbered"/>
    <dgm:cxn modelId="{AF9FDFD8-B3CD-4620-8896-E4E5EF64780C}" type="presParOf" srcId="{84A83C58-2362-44DE-8C6F-B065E06413CE}" destId="{63CE96FF-D022-4D8E-A153-9772C3BCEF8B}" srcOrd="2" destOrd="0" presId="urn:microsoft.com/office/officeart/2016/7/layout/LinearArrowProcessNumbered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7CA999C-7010-4932-99EB-425F5EB25FA8}" type="doc">
      <dgm:prSet loTypeId="urn:microsoft.com/office/officeart/2005/8/layout/default" loCatId="list" qsTypeId="urn:microsoft.com/office/officeart/2005/8/quickstyle/simple1#245" qsCatId="simple" csTypeId="urn:microsoft.com/office/officeart/2005/8/colors/colorful1#40" csCatId="colorful" phldr="1"/>
      <dgm:spPr/>
      <dgm:t>
        <a:bodyPr/>
        <a:lstStyle/>
        <a:p>
          <a:endParaRPr lang="en-US"/>
        </a:p>
      </dgm:t>
    </dgm:pt>
    <dgm:pt modelId="{ED739668-8843-45B2-8B6E-10112EA32BB7}">
      <dgm:prSet/>
      <dgm:spPr/>
      <dgm:t>
        <a:bodyPr/>
        <a:lstStyle/>
        <a:p>
          <a:r>
            <a:rPr lang="en-GB" dirty="0"/>
            <a:t>My main productivity challenge is… </a:t>
          </a:r>
          <a:endParaRPr lang="en-US" dirty="0"/>
        </a:p>
      </dgm:t>
    </dgm:pt>
    <dgm:pt modelId="{FC5F9BD8-5763-474F-AA4D-CBC2141424CA}" type="parTrans" cxnId="{8DC8C1EA-74C0-45D6-BF52-38141BDBB2D2}">
      <dgm:prSet/>
      <dgm:spPr/>
      <dgm:t>
        <a:bodyPr/>
        <a:lstStyle/>
        <a:p>
          <a:endParaRPr lang="en-US"/>
        </a:p>
      </dgm:t>
    </dgm:pt>
    <dgm:pt modelId="{656FBB5C-4FCB-4812-96A5-FAD6E47C28A0}" type="sibTrans" cxnId="{8DC8C1EA-74C0-45D6-BF52-38141BDBB2D2}">
      <dgm:prSet/>
      <dgm:spPr/>
      <dgm:t>
        <a:bodyPr/>
        <a:lstStyle/>
        <a:p>
          <a:endParaRPr lang="en-US"/>
        </a:p>
      </dgm:t>
    </dgm:pt>
    <dgm:pt modelId="{6ACFAB0B-7B4B-426C-A03E-78344455FA45}">
      <dgm:prSet/>
      <dgm:spPr/>
      <dgm:t>
        <a:bodyPr/>
        <a:lstStyle/>
        <a:p>
          <a:r>
            <a:rPr lang="en-GB"/>
            <a:t>One action I will take in the next 7 days is… </a:t>
          </a:r>
          <a:endParaRPr lang="en-US"/>
        </a:p>
      </dgm:t>
    </dgm:pt>
    <dgm:pt modelId="{91D0ECA3-55FA-4120-A878-0ED82F79CFEC}" type="parTrans" cxnId="{2665365B-9AF1-4D15-9FF0-E0E1DD8BFC74}">
      <dgm:prSet/>
      <dgm:spPr/>
      <dgm:t>
        <a:bodyPr/>
        <a:lstStyle/>
        <a:p>
          <a:endParaRPr lang="en-US"/>
        </a:p>
      </dgm:t>
    </dgm:pt>
    <dgm:pt modelId="{D93BCCF5-A75E-4D17-9D18-7090FC880EA9}" type="sibTrans" cxnId="{2665365B-9AF1-4D15-9FF0-E0E1DD8BFC74}">
      <dgm:prSet/>
      <dgm:spPr/>
      <dgm:t>
        <a:bodyPr/>
        <a:lstStyle/>
        <a:p>
          <a:endParaRPr lang="en-US"/>
        </a:p>
      </dgm:t>
    </dgm:pt>
    <dgm:pt modelId="{30C052A7-E90C-4C76-817D-EF8CF0BF7FFC}">
      <dgm:prSet/>
      <dgm:spPr/>
      <dgm:t>
        <a:bodyPr/>
        <a:lstStyle/>
        <a:p>
          <a:r>
            <a:rPr lang="en-GB"/>
            <a:t>One action I will take in the next 30 days is… </a:t>
          </a:r>
          <a:endParaRPr lang="en-US"/>
        </a:p>
      </dgm:t>
    </dgm:pt>
    <dgm:pt modelId="{76B62CC2-1F68-45DA-A1AF-1EDE3810522E}" type="parTrans" cxnId="{91F64023-A37E-4124-838F-89A7FA2AA7E9}">
      <dgm:prSet/>
      <dgm:spPr/>
      <dgm:t>
        <a:bodyPr/>
        <a:lstStyle/>
        <a:p>
          <a:endParaRPr lang="en-US"/>
        </a:p>
      </dgm:t>
    </dgm:pt>
    <dgm:pt modelId="{DD06B5D5-1A49-4D69-A0F0-1D77468AC8A8}" type="sibTrans" cxnId="{91F64023-A37E-4124-838F-89A7FA2AA7E9}">
      <dgm:prSet/>
      <dgm:spPr/>
      <dgm:t>
        <a:bodyPr/>
        <a:lstStyle/>
        <a:p>
          <a:endParaRPr lang="en-US"/>
        </a:p>
      </dgm:t>
    </dgm:pt>
    <dgm:pt modelId="{3282A673-9936-4AFC-A541-50F20C3E70FE}">
      <dgm:prSet/>
      <dgm:spPr/>
      <dgm:t>
        <a:bodyPr/>
        <a:lstStyle/>
        <a:p>
          <a:r>
            <a:rPr lang="en-GB" dirty="0"/>
            <a:t>The person who will hold me accountable is…</a:t>
          </a:r>
          <a:endParaRPr lang="en-US" dirty="0"/>
        </a:p>
      </dgm:t>
    </dgm:pt>
    <dgm:pt modelId="{9EA689EB-90F1-4FB3-B534-4F8C1DF7F998}" type="parTrans" cxnId="{94F18129-FFC9-46F2-8068-176022A1FF5D}">
      <dgm:prSet/>
      <dgm:spPr/>
      <dgm:t>
        <a:bodyPr/>
        <a:lstStyle/>
        <a:p>
          <a:endParaRPr lang="en-US"/>
        </a:p>
      </dgm:t>
    </dgm:pt>
    <dgm:pt modelId="{A350351B-9F25-4379-BBAE-8BFA9DC9E1F3}" type="sibTrans" cxnId="{94F18129-FFC9-46F2-8068-176022A1FF5D}">
      <dgm:prSet/>
      <dgm:spPr/>
      <dgm:t>
        <a:bodyPr/>
        <a:lstStyle/>
        <a:p>
          <a:endParaRPr lang="en-US"/>
        </a:p>
      </dgm:t>
    </dgm:pt>
    <dgm:pt modelId="{6490705A-9AD2-424B-A96B-9441FC99DABD}">
      <dgm:prSet phldrT="[Text]" phldr="0"/>
      <dgm:spPr/>
      <dgm:t>
        <a:bodyPr/>
        <a:lstStyle/>
        <a:p>
          <a:r>
            <a:rPr lang="en-GB" dirty="0"/>
            <a:t>The one thing I will stop is…</a:t>
          </a:r>
        </a:p>
      </dgm:t>
    </dgm:pt>
    <dgm:pt modelId="{FBC29254-29C5-4314-9322-E7058876B5B9}" type="parTrans" cxnId="{07ECF8AF-729A-45FC-9A12-F52A3CF5A9EE}">
      <dgm:prSet/>
      <dgm:spPr/>
      <dgm:t>
        <a:bodyPr/>
        <a:lstStyle/>
        <a:p>
          <a:endParaRPr lang="en-GB"/>
        </a:p>
      </dgm:t>
    </dgm:pt>
    <dgm:pt modelId="{558CC3CA-FF71-4F61-8526-A5887F4B65BA}" type="sibTrans" cxnId="{07ECF8AF-729A-45FC-9A12-F52A3CF5A9EE}">
      <dgm:prSet/>
      <dgm:spPr/>
      <dgm:t>
        <a:bodyPr/>
        <a:lstStyle/>
        <a:p>
          <a:endParaRPr lang="en-GB"/>
        </a:p>
      </dgm:t>
    </dgm:pt>
    <dgm:pt modelId="{750B333B-9715-41CA-84BA-874319BDCCE6}">
      <dgm:prSet phldrT="[Text]" phldr="0"/>
      <dgm:spPr/>
      <dgm:t>
        <a:bodyPr/>
        <a:lstStyle/>
        <a:p>
          <a:r>
            <a:rPr lang="en-GB" dirty="0"/>
            <a:t>The One thing I </a:t>
          </a:r>
          <a:r>
            <a:rPr lang="en-GB"/>
            <a:t>will protect </a:t>
          </a:r>
          <a:r>
            <a:rPr lang="en-GB" dirty="0"/>
            <a:t>is… </a:t>
          </a:r>
        </a:p>
      </dgm:t>
    </dgm:pt>
    <dgm:pt modelId="{439F29EA-1C78-4132-8B90-A968874DE2B0}" type="parTrans" cxnId="{797E1E78-BB52-4D24-A1EA-953BCFAACF49}">
      <dgm:prSet/>
      <dgm:spPr/>
      <dgm:t>
        <a:bodyPr/>
        <a:lstStyle/>
        <a:p>
          <a:endParaRPr lang="en-GB"/>
        </a:p>
      </dgm:t>
    </dgm:pt>
    <dgm:pt modelId="{D36E975F-2074-4633-973A-8B3CD89BB6A2}" type="sibTrans" cxnId="{797E1E78-BB52-4D24-A1EA-953BCFAACF49}">
      <dgm:prSet/>
      <dgm:spPr/>
      <dgm:t>
        <a:bodyPr/>
        <a:lstStyle/>
        <a:p>
          <a:endParaRPr lang="en-GB"/>
        </a:p>
      </dgm:t>
    </dgm:pt>
    <dgm:pt modelId="{8992A01B-0B68-4098-A527-989672857CA5}" type="pres">
      <dgm:prSet presAssocID="{87CA999C-7010-4932-99EB-425F5EB25FA8}" presName="diagram" presStyleCnt="0">
        <dgm:presLayoutVars>
          <dgm:dir/>
          <dgm:resizeHandles val="exact"/>
        </dgm:presLayoutVars>
      </dgm:prSet>
      <dgm:spPr/>
    </dgm:pt>
    <dgm:pt modelId="{A4D3D62F-BFC3-448F-BB23-29E383AD0F05}" type="pres">
      <dgm:prSet presAssocID="{ED739668-8843-45B2-8B6E-10112EA32BB7}" presName="node" presStyleLbl="node1" presStyleIdx="0" presStyleCnt="6">
        <dgm:presLayoutVars>
          <dgm:bulletEnabled val="1"/>
        </dgm:presLayoutVars>
      </dgm:prSet>
      <dgm:spPr/>
    </dgm:pt>
    <dgm:pt modelId="{EF3FCF2B-60D3-4244-9D8F-20DDA021901B}" type="pres">
      <dgm:prSet presAssocID="{656FBB5C-4FCB-4812-96A5-FAD6E47C28A0}" presName="sibTrans" presStyleCnt="0"/>
      <dgm:spPr/>
    </dgm:pt>
    <dgm:pt modelId="{EBF5838D-043C-4381-9807-E3891D28C099}" type="pres">
      <dgm:prSet presAssocID="{6490705A-9AD2-424B-A96B-9441FC99DABD}" presName="node" presStyleLbl="node1" presStyleIdx="1" presStyleCnt="6">
        <dgm:presLayoutVars>
          <dgm:bulletEnabled val="1"/>
        </dgm:presLayoutVars>
      </dgm:prSet>
      <dgm:spPr/>
    </dgm:pt>
    <dgm:pt modelId="{61257EF5-AE58-4F52-B654-751352C1EA62}" type="pres">
      <dgm:prSet presAssocID="{558CC3CA-FF71-4F61-8526-A5887F4B65BA}" presName="sibTrans" presStyleCnt="0"/>
      <dgm:spPr/>
    </dgm:pt>
    <dgm:pt modelId="{FD22DAB8-996D-4D8C-8464-9D86F757F215}" type="pres">
      <dgm:prSet presAssocID="{750B333B-9715-41CA-84BA-874319BDCCE6}" presName="node" presStyleLbl="node1" presStyleIdx="2" presStyleCnt="6">
        <dgm:presLayoutVars>
          <dgm:bulletEnabled val="1"/>
        </dgm:presLayoutVars>
      </dgm:prSet>
      <dgm:spPr/>
    </dgm:pt>
    <dgm:pt modelId="{9E1AFBE9-EA6C-41BC-95B3-6C6784DD80BA}" type="pres">
      <dgm:prSet presAssocID="{D36E975F-2074-4633-973A-8B3CD89BB6A2}" presName="sibTrans" presStyleCnt="0"/>
      <dgm:spPr/>
    </dgm:pt>
    <dgm:pt modelId="{B90EAAE2-3F1F-4F23-80AC-EA05D537F423}" type="pres">
      <dgm:prSet presAssocID="{6ACFAB0B-7B4B-426C-A03E-78344455FA45}" presName="node" presStyleLbl="node1" presStyleIdx="3" presStyleCnt="6">
        <dgm:presLayoutVars>
          <dgm:bulletEnabled val="1"/>
        </dgm:presLayoutVars>
      </dgm:prSet>
      <dgm:spPr/>
    </dgm:pt>
    <dgm:pt modelId="{50145371-5F18-479A-AAC9-4327FC088E1A}" type="pres">
      <dgm:prSet presAssocID="{D93BCCF5-A75E-4D17-9D18-7090FC880EA9}" presName="sibTrans" presStyleCnt="0"/>
      <dgm:spPr/>
    </dgm:pt>
    <dgm:pt modelId="{209134A7-25F1-415A-BF23-78D159E76E83}" type="pres">
      <dgm:prSet presAssocID="{30C052A7-E90C-4C76-817D-EF8CF0BF7FFC}" presName="node" presStyleLbl="node1" presStyleIdx="4" presStyleCnt="6">
        <dgm:presLayoutVars>
          <dgm:bulletEnabled val="1"/>
        </dgm:presLayoutVars>
      </dgm:prSet>
      <dgm:spPr/>
    </dgm:pt>
    <dgm:pt modelId="{5C99D84A-D767-4926-ACC5-E7C8334FF984}" type="pres">
      <dgm:prSet presAssocID="{DD06B5D5-1A49-4D69-A0F0-1D77468AC8A8}" presName="sibTrans" presStyleCnt="0"/>
      <dgm:spPr/>
    </dgm:pt>
    <dgm:pt modelId="{3DFF7C38-9439-4F6B-9C75-D4D130636A5C}" type="pres">
      <dgm:prSet presAssocID="{3282A673-9936-4AFC-A541-50F20C3E70FE}" presName="node" presStyleLbl="node1" presStyleIdx="5" presStyleCnt="6">
        <dgm:presLayoutVars>
          <dgm:bulletEnabled val="1"/>
        </dgm:presLayoutVars>
      </dgm:prSet>
      <dgm:spPr/>
    </dgm:pt>
  </dgm:ptLst>
  <dgm:cxnLst>
    <dgm:cxn modelId="{DBA37513-9326-4F64-A5AD-C2117AFCA9E6}" type="presOf" srcId="{3282A673-9936-4AFC-A541-50F20C3E70FE}" destId="{3DFF7C38-9439-4F6B-9C75-D4D130636A5C}" srcOrd="0" destOrd="0" presId="urn:microsoft.com/office/officeart/2005/8/layout/default"/>
    <dgm:cxn modelId="{91F64023-A37E-4124-838F-89A7FA2AA7E9}" srcId="{87CA999C-7010-4932-99EB-425F5EB25FA8}" destId="{30C052A7-E90C-4C76-817D-EF8CF0BF7FFC}" srcOrd="4" destOrd="0" parTransId="{76B62CC2-1F68-45DA-A1AF-1EDE3810522E}" sibTransId="{DD06B5D5-1A49-4D69-A0F0-1D77468AC8A8}"/>
    <dgm:cxn modelId="{94F18129-FFC9-46F2-8068-176022A1FF5D}" srcId="{87CA999C-7010-4932-99EB-425F5EB25FA8}" destId="{3282A673-9936-4AFC-A541-50F20C3E70FE}" srcOrd="5" destOrd="0" parTransId="{9EA689EB-90F1-4FB3-B534-4F8C1DF7F998}" sibTransId="{A350351B-9F25-4379-BBAE-8BFA9DC9E1F3}"/>
    <dgm:cxn modelId="{2665365B-9AF1-4D15-9FF0-E0E1DD8BFC74}" srcId="{87CA999C-7010-4932-99EB-425F5EB25FA8}" destId="{6ACFAB0B-7B4B-426C-A03E-78344455FA45}" srcOrd="3" destOrd="0" parTransId="{91D0ECA3-55FA-4120-A878-0ED82F79CFEC}" sibTransId="{D93BCCF5-A75E-4D17-9D18-7090FC880EA9}"/>
    <dgm:cxn modelId="{797E1E78-BB52-4D24-A1EA-953BCFAACF49}" srcId="{87CA999C-7010-4932-99EB-425F5EB25FA8}" destId="{750B333B-9715-41CA-84BA-874319BDCCE6}" srcOrd="2" destOrd="0" parTransId="{439F29EA-1C78-4132-8B90-A968874DE2B0}" sibTransId="{D36E975F-2074-4633-973A-8B3CD89BB6A2}"/>
    <dgm:cxn modelId="{DF3EDB7E-9CD6-4015-A725-635D802E40F2}" type="presOf" srcId="{30C052A7-E90C-4C76-817D-EF8CF0BF7FFC}" destId="{209134A7-25F1-415A-BF23-78D159E76E83}" srcOrd="0" destOrd="0" presId="urn:microsoft.com/office/officeart/2005/8/layout/default"/>
    <dgm:cxn modelId="{7C098D87-7516-43F2-9C99-DF8DA67719A6}" type="presOf" srcId="{87CA999C-7010-4932-99EB-425F5EB25FA8}" destId="{8992A01B-0B68-4098-A527-989672857CA5}" srcOrd="0" destOrd="0" presId="urn:microsoft.com/office/officeart/2005/8/layout/default"/>
    <dgm:cxn modelId="{51AE808D-BB01-42A2-847A-D18E1D781393}" type="presOf" srcId="{750B333B-9715-41CA-84BA-874319BDCCE6}" destId="{FD22DAB8-996D-4D8C-8464-9D86F757F215}" srcOrd="0" destOrd="0" presId="urn:microsoft.com/office/officeart/2005/8/layout/default"/>
    <dgm:cxn modelId="{07ECF8AF-729A-45FC-9A12-F52A3CF5A9EE}" srcId="{87CA999C-7010-4932-99EB-425F5EB25FA8}" destId="{6490705A-9AD2-424B-A96B-9441FC99DABD}" srcOrd="1" destOrd="0" parTransId="{FBC29254-29C5-4314-9322-E7058876B5B9}" sibTransId="{558CC3CA-FF71-4F61-8526-A5887F4B65BA}"/>
    <dgm:cxn modelId="{694C05BF-D9B0-4D1B-95CB-2383E889EA2A}" type="presOf" srcId="{6ACFAB0B-7B4B-426C-A03E-78344455FA45}" destId="{B90EAAE2-3F1F-4F23-80AC-EA05D537F423}" srcOrd="0" destOrd="0" presId="urn:microsoft.com/office/officeart/2005/8/layout/default"/>
    <dgm:cxn modelId="{5580A5D2-CA5E-40E3-8E36-547D58671ED6}" type="presOf" srcId="{6490705A-9AD2-424B-A96B-9441FC99DABD}" destId="{EBF5838D-043C-4381-9807-E3891D28C099}" srcOrd="0" destOrd="0" presId="urn:microsoft.com/office/officeart/2005/8/layout/default"/>
    <dgm:cxn modelId="{8DC8C1EA-74C0-45D6-BF52-38141BDBB2D2}" srcId="{87CA999C-7010-4932-99EB-425F5EB25FA8}" destId="{ED739668-8843-45B2-8B6E-10112EA32BB7}" srcOrd="0" destOrd="0" parTransId="{FC5F9BD8-5763-474F-AA4D-CBC2141424CA}" sibTransId="{656FBB5C-4FCB-4812-96A5-FAD6E47C28A0}"/>
    <dgm:cxn modelId="{635612F8-CEDF-4D80-BA6B-E319CFF77273}" type="presOf" srcId="{ED739668-8843-45B2-8B6E-10112EA32BB7}" destId="{A4D3D62F-BFC3-448F-BB23-29E383AD0F05}" srcOrd="0" destOrd="0" presId="urn:microsoft.com/office/officeart/2005/8/layout/default"/>
    <dgm:cxn modelId="{CC3ACD68-D5CF-4FBA-BCB9-F69F5ECAE5DA}" type="presParOf" srcId="{8992A01B-0B68-4098-A527-989672857CA5}" destId="{A4D3D62F-BFC3-448F-BB23-29E383AD0F05}" srcOrd="0" destOrd="0" presId="urn:microsoft.com/office/officeart/2005/8/layout/default"/>
    <dgm:cxn modelId="{3BD12F0D-3338-4F22-AFA7-8FB591875B17}" type="presParOf" srcId="{8992A01B-0B68-4098-A527-989672857CA5}" destId="{EF3FCF2B-60D3-4244-9D8F-20DDA021901B}" srcOrd="1" destOrd="0" presId="urn:microsoft.com/office/officeart/2005/8/layout/default"/>
    <dgm:cxn modelId="{E8663F79-27B1-40E4-9A38-A66F90ADC6E7}" type="presParOf" srcId="{8992A01B-0B68-4098-A527-989672857CA5}" destId="{EBF5838D-043C-4381-9807-E3891D28C099}" srcOrd="2" destOrd="0" presId="urn:microsoft.com/office/officeart/2005/8/layout/default"/>
    <dgm:cxn modelId="{5859B81B-F8DB-4359-823B-26325B4A8048}" type="presParOf" srcId="{8992A01B-0B68-4098-A527-989672857CA5}" destId="{61257EF5-AE58-4F52-B654-751352C1EA62}" srcOrd="3" destOrd="0" presId="urn:microsoft.com/office/officeart/2005/8/layout/default"/>
    <dgm:cxn modelId="{01FAE64F-8CEF-4526-8570-FB94395D26EC}" type="presParOf" srcId="{8992A01B-0B68-4098-A527-989672857CA5}" destId="{FD22DAB8-996D-4D8C-8464-9D86F757F215}" srcOrd="4" destOrd="0" presId="urn:microsoft.com/office/officeart/2005/8/layout/default"/>
    <dgm:cxn modelId="{5C4DF6E3-31E9-4124-B299-757A77F1EA8B}" type="presParOf" srcId="{8992A01B-0B68-4098-A527-989672857CA5}" destId="{9E1AFBE9-EA6C-41BC-95B3-6C6784DD80BA}" srcOrd="5" destOrd="0" presId="urn:microsoft.com/office/officeart/2005/8/layout/default"/>
    <dgm:cxn modelId="{405C9CDE-83B2-4D55-B670-5547D1BD505C}" type="presParOf" srcId="{8992A01B-0B68-4098-A527-989672857CA5}" destId="{B90EAAE2-3F1F-4F23-80AC-EA05D537F423}" srcOrd="6" destOrd="0" presId="urn:microsoft.com/office/officeart/2005/8/layout/default"/>
    <dgm:cxn modelId="{774FE531-9E61-492C-9465-FC69FC16ACEA}" type="presParOf" srcId="{8992A01B-0B68-4098-A527-989672857CA5}" destId="{50145371-5F18-479A-AAC9-4327FC088E1A}" srcOrd="7" destOrd="0" presId="urn:microsoft.com/office/officeart/2005/8/layout/default"/>
    <dgm:cxn modelId="{E2F305CA-57AE-44E0-8EA0-3B51E3E0880F}" type="presParOf" srcId="{8992A01B-0B68-4098-A527-989672857CA5}" destId="{209134A7-25F1-415A-BF23-78D159E76E83}" srcOrd="8" destOrd="0" presId="urn:microsoft.com/office/officeart/2005/8/layout/default"/>
    <dgm:cxn modelId="{E0C3F091-512A-4424-B06B-1F17DE0BF3F4}" type="presParOf" srcId="{8992A01B-0B68-4098-A527-989672857CA5}" destId="{5C99D84A-D767-4926-ACC5-E7C8334FF984}" srcOrd="9" destOrd="0" presId="urn:microsoft.com/office/officeart/2005/8/layout/default"/>
    <dgm:cxn modelId="{F630DE48-5B22-46CD-906F-5048EA82D15C}" type="presParOf" srcId="{8992A01B-0B68-4098-A527-989672857CA5}" destId="{3DFF7C38-9439-4F6B-9C75-D4D130636A5C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6975A171-75A4-4BCA-B12D-A9275FA0E66E}" type="doc">
      <dgm:prSet loTypeId="urn:microsoft.com/office/officeart/2018/5/layout/IconCircleLabelList" loCatId="icon" qsTypeId="urn:microsoft.com/office/officeart/2005/8/quickstyle/simple1#5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F19AC67E-0D8C-4E47-8D8B-BBAB9EF9EEBC}">
      <dgm:prSet/>
      <dgm:spPr/>
      <dgm:t>
        <a:bodyPr/>
        <a:lstStyle/>
        <a:p>
          <a:pPr>
            <a:defRPr cap="all"/>
          </a:pPr>
          <a:r>
            <a:rPr lang="en-GB" dirty="0"/>
            <a:t>Feedback</a:t>
          </a:r>
          <a:endParaRPr lang="en-US" dirty="0"/>
        </a:p>
      </dgm:t>
    </dgm:pt>
    <dgm:pt modelId="{BF4DFA80-0F51-46F3-B2A1-AED883C670C4}" type="parTrans" cxnId="{06E9874A-7003-413B-8694-235CBD184218}">
      <dgm:prSet/>
      <dgm:spPr/>
      <dgm:t>
        <a:bodyPr/>
        <a:lstStyle/>
        <a:p>
          <a:endParaRPr lang="en-US"/>
        </a:p>
      </dgm:t>
    </dgm:pt>
    <dgm:pt modelId="{A5B2BA3C-A9AE-4B3C-AC04-997F1343EFFD}" type="sibTrans" cxnId="{06E9874A-7003-413B-8694-235CBD184218}">
      <dgm:prSet/>
      <dgm:spPr/>
      <dgm:t>
        <a:bodyPr/>
        <a:lstStyle/>
        <a:p>
          <a:endParaRPr lang="en-US"/>
        </a:p>
      </dgm:t>
    </dgm:pt>
    <dgm:pt modelId="{F5E8DF00-E4C1-4A10-80CA-2ABE5BDA2E18}">
      <dgm:prSet/>
      <dgm:spPr/>
      <dgm:t>
        <a:bodyPr/>
        <a:lstStyle/>
        <a:p>
          <a:pPr>
            <a:defRPr cap="all"/>
          </a:pPr>
          <a:r>
            <a:rPr lang="en-GB" dirty="0"/>
            <a:t>Next EVENT</a:t>
          </a:r>
          <a:endParaRPr lang="en-US" dirty="0"/>
        </a:p>
      </dgm:t>
    </dgm:pt>
    <dgm:pt modelId="{8E00AE5A-1B94-4AF2-8045-DDD5F9E01733}" type="parTrans" cxnId="{6179A473-DBD1-4F0F-8F26-C010674B2C21}">
      <dgm:prSet/>
      <dgm:spPr/>
      <dgm:t>
        <a:bodyPr/>
        <a:lstStyle/>
        <a:p>
          <a:endParaRPr lang="en-US"/>
        </a:p>
      </dgm:t>
    </dgm:pt>
    <dgm:pt modelId="{FC806622-6AF4-4C9D-B2C7-66D137C520BA}" type="sibTrans" cxnId="{6179A473-DBD1-4F0F-8F26-C010674B2C21}">
      <dgm:prSet/>
      <dgm:spPr/>
      <dgm:t>
        <a:bodyPr/>
        <a:lstStyle/>
        <a:p>
          <a:endParaRPr lang="en-US"/>
        </a:p>
      </dgm:t>
    </dgm:pt>
    <dgm:pt modelId="{364D2A38-56E9-43DD-BA39-645151934906}">
      <dgm:prSet/>
      <dgm:spPr/>
      <dgm:t>
        <a:bodyPr/>
        <a:lstStyle/>
        <a:p>
          <a:pPr>
            <a:defRPr cap="all"/>
          </a:pPr>
          <a:r>
            <a:rPr lang="en-GB"/>
            <a:t>Follow up 121 or Clinics</a:t>
          </a:r>
          <a:endParaRPr lang="en-US"/>
        </a:p>
      </dgm:t>
    </dgm:pt>
    <dgm:pt modelId="{803B3981-1B25-4D20-AE00-2588AABC0BB4}" type="parTrans" cxnId="{5ABD8F8B-77CA-4BAA-8AED-AD7C112632F3}">
      <dgm:prSet/>
      <dgm:spPr/>
      <dgm:t>
        <a:bodyPr/>
        <a:lstStyle/>
        <a:p>
          <a:endParaRPr lang="en-US"/>
        </a:p>
      </dgm:t>
    </dgm:pt>
    <dgm:pt modelId="{AC3CCF9B-71D0-48D6-8582-31BE5E748498}" type="sibTrans" cxnId="{5ABD8F8B-77CA-4BAA-8AED-AD7C112632F3}">
      <dgm:prSet/>
      <dgm:spPr/>
      <dgm:t>
        <a:bodyPr/>
        <a:lstStyle/>
        <a:p>
          <a:endParaRPr lang="en-US"/>
        </a:p>
      </dgm:t>
    </dgm:pt>
    <dgm:pt modelId="{DFB66B13-D822-4975-AAF4-571633F5E31A}">
      <dgm:prSet/>
      <dgm:spPr/>
      <dgm:t>
        <a:bodyPr/>
        <a:lstStyle/>
        <a:p>
          <a:pPr>
            <a:defRPr cap="all"/>
          </a:pPr>
          <a:r>
            <a:rPr lang="en-GB"/>
            <a:t>Other support – Digital Boost </a:t>
          </a:r>
          <a:endParaRPr lang="en-US"/>
        </a:p>
      </dgm:t>
    </dgm:pt>
    <dgm:pt modelId="{544BCB28-75C4-449B-B673-5EAD77E4D0AB}" type="parTrans" cxnId="{CE36928F-A6C0-49F4-A109-77280BD6CAFD}">
      <dgm:prSet/>
      <dgm:spPr/>
      <dgm:t>
        <a:bodyPr/>
        <a:lstStyle/>
        <a:p>
          <a:endParaRPr lang="en-US"/>
        </a:p>
      </dgm:t>
    </dgm:pt>
    <dgm:pt modelId="{A11590D7-5138-48FB-9474-7C4CC46284FF}" type="sibTrans" cxnId="{CE36928F-A6C0-49F4-A109-77280BD6CAFD}">
      <dgm:prSet/>
      <dgm:spPr/>
      <dgm:t>
        <a:bodyPr/>
        <a:lstStyle/>
        <a:p>
          <a:endParaRPr lang="en-US"/>
        </a:p>
      </dgm:t>
    </dgm:pt>
    <dgm:pt modelId="{5D1DB231-60A8-4200-9195-0A8B5415F4D6}" type="pres">
      <dgm:prSet presAssocID="{6975A171-75A4-4BCA-B12D-A9275FA0E66E}" presName="root" presStyleCnt="0">
        <dgm:presLayoutVars>
          <dgm:dir/>
          <dgm:resizeHandles val="exact"/>
        </dgm:presLayoutVars>
      </dgm:prSet>
      <dgm:spPr/>
    </dgm:pt>
    <dgm:pt modelId="{3B3E2A6B-323C-4C77-8648-A53A342BC45D}" type="pres">
      <dgm:prSet presAssocID="{F19AC67E-0D8C-4E47-8D8B-BBAB9EF9EEBC}" presName="compNode" presStyleCnt="0"/>
      <dgm:spPr/>
    </dgm:pt>
    <dgm:pt modelId="{AEA21DC4-E89D-459F-8DC1-7D11312C694C}" type="pres">
      <dgm:prSet presAssocID="{F19AC67E-0D8C-4E47-8D8B-BBAB9EF9EEBC}" presName="iconBgRect" presStyleLbl="bgShp" presStyleIdx="0" presStyleCnt="4"/>
      <dgm:spPr/>
    </dgm:pt>
    <dgm:pt modelId="{3F3C8A69-C2D4-4403-A9E6-E7E5A5A25874}" type="pres">
      <dgm:prSet presAssocID="{F19AC67E-0D8C-4E47-8D8B-BBAB9EF9EEBC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217E6901-E5B3-4AE8-AA6F-51F09DF2BD8A}" type="pres">
      <dgm:prSet presAssocID="{F19AC67E-0D8C-4E47-8D8B-BBAB9EF9EEBC}" presName="spaceRect" presStyleCnt="0"/>
      <dgm:spPr/>
    </dgm:pt>
    <dgm:pt modelId="{887319EE-E67D-459E-9F9B-89A8FED1A508}" type="pres">
      <dgm:prSet presAssocID="{F19AC67E-0D8C-4E47-8D8B-BBAB9EF9EEBC}" presName="textRect" presStyleLbl="revTx" presStyleIdx="0" presStyleCnt="4">
        <dgm:presLayoutVars>
          <dgm:chMax val="1"/>
          <dgm:chPref val="1"/>
        </dgm:presLayoutVars>
      </dgm:prSet>
      <dgm:spPr/>
    </dgm:pt>
    <dgm:pt modelId="{84EAAC11-ACB4-45F8-8B56-521630E90157}" type="pres">
      <dgm:prSet presAssocID="{A5B2BA3C-A9AE-4B3C-AC04-997F1343EFFD}" presName="sibTrans" presStyleCnt="0"/>
      <dgm:spPr/>
    </dgm:pt>
    <dgm:pt modelId="{2E8DA5E4-A17B-4F49-89BE-3C2A8B757EA8}" type="pres">
      <dgm:prSet presAssocID="{F5E8DF00-E4C1-4A10-80CA-2ABE5BDA2E18}" presName="compNode" presStyleCnt="0"/>
      <dgm:spPr/>
    </dgm:pt>
    <dgm:pt modelId="{5C0A6904-0684-4AD0-8935-C194E02B4F78}" type="pres">
      <dgm:prSet presAssocID="{F5E8DF00-E4C1-4A10-80CA-2ABE5BDA2E18}" presName="iconBgRect" presStyleLbl="bgShp" presStyleIdx="1" presStyleCnt="4"/>
      <dgm:spPr/>
    </dgm:pt>
    <dgm:pt modelId="{AA74E8EB-AA41-4F68-B682-BE32C43C2DF4}" type="pres">
      <dgm:prSet presAssocID="{F5E8DF00-E4C1-4A10-80CA-2ABE5BDA2E18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Upward trend"/>
        </a:ext>
      </dgm:extLst>
    </dgm:pt>
    <dgm:pt modelId="{C7D13902-F390-4C34-83A7-BC5B2608971F}" type="pres">
      <dgm:prSet presAssocID="{F5E8DF00-E4C1-4A10-80CA-2ABE5BDA2E18}" presName="spaceRect" presStyleCnt="0"/>
      <dgm:spPr/>
    </dgm:pt>
    <dgm:pt modelId="{41CCC717-D1AC-49EE-A8A5-958DA2EF2C89}" type="pres">
      <dgm:prSet presAssocID="{F5E8DF00-E4C1-4A10-80CA-2ABE5BDA2E18}" presName="textRect" presStyleLbl="revTx" presStyleIdx="1" presStyleCnt="4">
        <dgm:presLayoutVars>
          <dgm:chMax val="1"/>
          <dgm:chPref val="1"/>
        </dgm:presLayoutVars>
      </dgm:prSet>
      <dgm:spPr/>
    </dgm:pt>
    <dgm:pt modelId="{31221701-B097-4060-BA06-39427CA1BBF0}" type="pres">
      <dgm:prSet presAssocID="{FC806622-6AF4-4C9D-B2C7-66D137C520BA}" presName="sibTrans" presStyleCnt="0"/>
      <dgm:spPr/>
    </dgm:pt>
    <dgm:pt modelId="{8620F08B-C082-4699-AF09-3E51E4A7C406}" type="pres">
      <dgm:prSet presAssocID="{364D2A38-56E9-43DD-BA39-645151934906}" presName="compNode" presStyleCnt="0"/>
      <dgm:spPr/>
    </dgm:pt>
    <dgm:pt modelId="{5369812C-604F-4BFB-BE74-06D6EB0C66B6}" type="pres">
      <dgm:prSet presAssocID="{364D2A38-56E9-43DD-BA39-645151934906}" presName="iconBgRect" presStyleLbl="bgShp" presStyleIdx="2" presStyleCnt="4"/>
      <dgm:spPr/>
    </dgm:pt>
    <dgm:pt modelId="{343ED593-1729-481B-B091-520E3E1F485B}" type="pres">
      <dgm:prSet presAssocID="{364D2A38-56E9-43DD-BA39-645151934906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tethoscope"/>
        </a:ext>
      </dgm:extLst>
    </dgm:pt>
    <dgm:pt modelId="{64B372E3-3B1F-4AC8-ADEB-47784F895F77}" type="pres">
      <dgm:prSet presAssocID="{364D2A38-56E9-43DD-BA39-645151934906}" presName="spaceRect" presStyleCnt="0"/>
      <dgm:spPr/>
    </dgm:pt>
    <dgm:pt modelId="{59DCDDB2-AA14-4687-98E5-DEBB9CC05EAB}" type="pres">
      <dgm:prSet presAssocID="{364D2A38-56E9-43DD-BA39-645151934906}" presName="textRect" presStyleLbl="revTx" presStyleIdx="2" presStyleCnt="4">
        <dgm:presLayoutVars>
          <dgm:chMax val="1"/>
          <dgm:chPref val="1"/>
        </dgm:presLayoutVars>
      </dgm:prSet>
      <dgm:spPr/>
    </dgm:pt>
    <dgm:pt modelId="{741DBB02-FA2F-441C-89C0-0F78A97C3A3B}" type="pres">
      <dgm:prSet presAssocID="{AC3CCF9B-71D0-48D6-8582-31BE5E748498}" presName="sibTrans" presStyleCnt="0"/>
      <dgm:spPr/>
    </dgm:pt>
    <dgm:pt modelId="{42C40E97-29D3-4AA5-BABA-44C2C93BFB9E}" type="pres">
      <dgm:prSet presAssocID="{DFB66B13-D822-4975-AAF4-571633F5E31A}" presName="compNode" presStyleCnt="0"/>
      <dgm:spPr/>
    </dgm:pt>
    <dgm:pt modelId="{184B27C4-2896-4D2A-9FCD-57307CC5D08D}" type="pres">
      <dgm:prSet presAssocID="{DFB66B13-D822-4975-AAF4-571633F5E31A}" presName="iconBgRect" presStyleLbl="bgShp" presStyleIdx="3" presStyleCnt="4"/>
      <dgm:spPr/>
    </dgm:pt>
    <dgm:pt modelId="{A243D09D-749A-473C-919F-C6412713018F}" type="pres">
      <dgm:prSet presAssocID="{DFB66B13-D822-4975-AAF4-571633F5E31A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ignal"/>
        </a:ext>
      </dgm:extLst>
    </dgm:pt>
    <dgm:pt modelId="{F091AFB7-504B-4CB0-8DBC-9DEEF9F57ED4}" type="pres">
      <dgm:prSet presAssocID="{DFB66B13-D822-4975-AAF4-571633F5E31A}" presName="spaceRect" presStyleCnt="0"/>
      <dgm:spPr/>
    </dgm:pt>
    <dgm:pt modelId="{C1C2C2B6-FB70-4EEE-9348-1C52DF8BC273}" type="pres">
      <dgm:prSet presAssocID="{DFB66B13-D822-4975-AAF4-571633F5E31A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B522653A-E13D-4D56-9162-BCE54FAF6D67}" type="presOf" srcId="{364D2A38-56E9-43DD-BA39-645151934906}" destId="{59DCDDB2-AA14-4687-98E5-DEBB9CC05EAB}" srcOrd="0" destOrd="0" presId="urn:microsoft.com/office/officeart/2018/5/layout/IconCircleLabelList"/>
    <dgm:cxn modelId="{06E9874A-7003-413B-8694-235CBD184218}" srcId="{6975A171-75A4-4BCA-B12D-A9275FA0E66E}" destId="{F19AC67E-0D8C-4E47-8D8B-BBAB9EF9EEBC}" srcOrd="0" destOrd="0" parTransId="{BF4DFA80-0F51-46F3-B2A1-AED883C670C4}" sibTransId="{A5B2BA3C-A9AE-4B3C-AC04-997F1343EFFD}"/>
    <dgm:cxn modelId="{6179A473-DBD1-4F0F-8F26-C010674B2C21}" srcId="{6975A171-75A4-4BCA-B12D-A9275FA0E66E}" destId="{F5E8DF00-E4C1-4A10-80CA-2ABE5BDA2E18}" srcOrd="1" destOrd="0" parTransId="{8E00AE5A-1B94-4AF2-8045-DDD5F9E01733}" sibTransId="{FC806622-6AF4-4C9D-B2C7-66D137C520BA}"/>
    <dgm:cxn modelId="{BE0EB773-7ED8-47F4-82FC-7290B29B395F}" type="presOf" srcId="{6975A171-75A4-4BCA-B12D-A9275FA0E66E}" destId="{5D1DB231-60A8-4200-9195-0A8B5415F4D6}" srcOrd="0" destOrd="0" presId="urn:microsoft.com/office/officeart/2018/5/layout/IconCircleLabelList"/>
    <dgm:cxn modelId="{5ABD8F8B-77CA-4BAA-8AED-AD7C112632F3}" srcId="{6975A171-75A4-4BCA-B12D-A9275FA0E66E}" destId="{364D2A38-56E9-43DD-BA39-645151934906}" srcOrd="2" destOrd="0" parTransId="{803B3981-1B25-4D20-AE00-2588AABC0BB4}" sibTransId="{AC3CCF9B-71D0-48D6-8582-31BE5E748498}"/>
    <dgm:cxn modelId="{CE36928F-A6C0-49F4-A109-77280BD6CAFD}" srcId="{6975A171-75A4-4BCA-B12D-A9275FA0E66E}" destId="{DFB66B13-D822-4975-AAF4-571633F5E31A}" srcOrd="3" destOrd="0" parTransId="{544BCB28-75C4-449B-B673-5EAD77E4D0AB}" sibTransId="{A11590D7-5138-48FB-9474-7C4CC46284FF}"/>
    <dgm:cxn modelId="{84B08792-AD1C-4F46-AD3D-56AA83C80CAC}" type="presOf" srcId="{DFB66B13-D822-4975-AAF4-571633F5E31A}" destId="{C1C2C2B6-FB70-4EEE-9348-1C52DF8BC273}" srcOrd="0" destOrd="0" presId="urn:microsoft.com/office/officeart/2018/5/layout/IconCircleLabelList"/>
    <dgm:cxn modelId="{A46A1FA8-559A-486D-A21D-A0F6819E6FA0}" type="presOf" srcId="{F5E8DF00-E4C1-4A10-80CA-2ABE5BDA2E18}" destId="{41CCC717-D1AC-49EE-A8A5-958DA2EF2C89}" srcOrd="0" destOrd="0" presId="urn:microsoft.com/office/officeart/2018/5/layout/IconCircleLabelList"/>
    <dgm:cxn modelId="{6B5724EB-253E-4B8E-990E-F4BBB4A8FA96}" type="presOf" srcId="{F19AC67E-0D8C-4E47-8D8B-BBAB9EF9EEBC}" destId="{887319EE-E67D-459E-9F9B-89A8FED1A508}" srcOrd="0" destOrd="0" presId="urn:microsoft.com/office/officeart/2018/5/layout/IconCircleLabelList"/>
    <dgm:cxn modelId="{A1751F49-0FD7-4BF9-A923-665A30D16A95}" type="presParOf" srcId="{5D1DB231-60A8-4200-9195-0A8B5415F4D6}" destId="{3B3E2A6B-323C-4C77-8648-A53A342BC45D}" srcOrd="0" destOrd="0" presId="urn:microsoft.com/office/officeart/2018/5/layout/IconCircleLabelList"/>
    <dgm:cxn modelId="{CE19174F-50C9-4B3C-AD37-91C90DDE0357}" type="presParOf" srcId="{3B3E2A6B-323C-4C77-8648-A53A342BC45D}" destId="{AEA21DC4-E89D-459F-8DC1-7D11312C694C}" srcOrd="0" destOrd="0" presId="urn:microsoft.com/office/officeart/2018/5/layout/IconCircleLabelList"/>
    <dgm:cxn modelId="{D210F910-8129-43E6-9DE5-98D7A6DE2139}" type="presParOf" srcId="{3B3E2A6B-323C-4C77-8648-A53A342BC45D}" destId="{3F3C8A69-C2D4-4403-A9E6-E7E5A5A25874}" srcOrd="1" destOrd="0" presId="urn:microsoft.com/office/officeart/2018/5/layout/IconCircleLabelList"/>
    <dgm:cxn modelId="{C728C726-CF1F-48F4-8981-58A1B946E2A5}" type="presParOf" srcId="{3B3E2A6B-323C-4C77-8648-A53A342BC45D}" destId="{217E6901-E5B3-4AE8-AA6F-51F09DF2BD8A}" srcOrd="2" destOrd="0" presId="urn:microsoft.com/office/officeart/2018/5/layout/IconCircleLabelList"/>
    <dgm:cxn modelId="{D4B50DB6-2D91-4958-BC7E-7F89E3A970A2}" type="presParOf" srcId="{3B3E2A6B-323C-4C77-8648-A53A342BC45D}" destId="{887319EE-E67D-459E-9F9B-89A8FED1A508}" srcOrd="3" destOrd="0" presId="urn:microsoft.com/office/officeart/2018/5/layout/IconCircleLabelList"/>
    <dgm:cxn modelId="{8F7A2405-EC21-4A9B-9669-215C0C889AF2}" type="presParOf" srcId="{5D1DB231-60A8-4200-9195-0A8B5415F4D6}" destId="{84EAAC11-ACB4-45F8-8B56-521630E90157}" srcOrd="1" destOrd="0" presId="urn:microsoft.com/office/officeart/2018/5/layout/IconCircleLabelList"/>
    <dgm:cxn modelId="{9548C629-9CE5-4C28-82AE-2C940E0A3E25}" type="presParOf" srcId="{5D1DB231-60A8-4200-9195-0A8B5415F4D6}" destId="{2E8DA5E4-A17B-4F49-89BE-3C2A8B757EA8}" srcOrd="2" destOrd="0" presId="urn:microsoft.com/office/officeart/2018/5/layout/IconCircleLabelList"/>
    <dgm:cxn modelId="{45CEE415-D368-4EE7-AAFF-675D39F623A4}" type="presParOf" srcId="{2E8DA5E4-A17B-4F49-89BE-3C2A8B757EA8}" destId="{5C0A6904-0684-4AD0-8935-C194E02B4F78}" srcOrd="0" destOrd="0" presId="urn:microsoft.com/office/officeart/2018/5/layout/IconCircleLabelList"/>
    <dgm:cxn modelId="{E4F4C609-CFA2-4800-9CEC-FAC0BFA4982B}" type="presParOf" srcId="{2E8DA5E4-A17B-4F49-89BE-3C2A8B757EA8}" destId="{AA74E8EB-AA41-4F68-B682-BE32C43C2DF4}" srcOrd="1" destOrd="0" presId="urn:microsoft.com/office/officeart/2018/5/layout/IconCircleLabelList"/>
    <dgm:cxn modelId="{9DAADCF9-57AB-4CAB-9BC4-7462EB3D397D}" type="presParOf" srcId="{2E8DA5E4-A17B-4F49-89BE-3C2A8B757EA8}" destId="{C7D13902-F390-4C34-83A7-BC5B2608971F}" srcOrd="2" destOrd="0" presId="urn:microsoft.com/office/officeart/2018/5/layout/IconCircleLabelList"/>
    <dgm:cxn modelId="{193F7C3B-6B1E-4E0E-8680-D550E2395705}" type="presParOf" srcId="{2E8DA5E4-A17B-4F49-89BE-3C2A8B757EA8}" destId="{41CCC717-D1AC-49EE-A8A5-958DA2EF2C89}" srcOrd="3" destOrd="0" presId="urn:microsoft.com/office/officeart/2018/5/layout/IconCircleLabelList"/>
    <dgm:cxn modelId="{33FD56A6-78BE-41B2-B00E-C97486226285}" type="presParOf" srcId="{5D1DB231-60A8-4200-9195-0A8B5415F4D6}" destId="{31221701-B097-4060-BA06-39427CA1BBF0}" srcOrd="3" destOrd="0" presId="urn:microsoft.com/office/officeart/2018/5/layout/IconCircleLabelList"/>
    <dgm:cxn modelId="{AFBC63CC-1CA7-45EB-B4CC-2D610564995A}" type="presParOf" srcId="{5D1DB231-60A8-4200-9195-0A8B5415F4D6}" destId="{8620F08B-C082-4699-AF09-3E51E4A7C406}" srcOrd="4" destOrd="0" presId="urn:microsoft.com/office/officeart/2018/5/layout/IconCircleLabelList"/>
    <dgm:cxn modelId="{523EB4DE-5739-4129-BA8E-A76A15298482}" type="presParOf" srcId="{8620F08B-C082-4699-AF09-3E51E4A7C406}" destId="{5369812C-604F-4BFB-BE74-06D6EB0C66B6}" srcOrd="0" destOrd="0" presId="urn:microsoft.com/office/officeart/2018/5/layout/IconCircleLabelList"/>
    <dgm:cxn modelId="{6E8E56F5-EA45-4FB5-B215-820351F27DC4}" type="presParOf" srcId="{8620F08B-C082-4699-AF09-3E51E4A7C406}" destId="{343ED593-1729-481B-B091-520E3E1F485B}" srcOrd="1" destOrd="0" presId="urn:microsoft.com/office/officeart/2018/5/layout/IconCircleLabelList"/>
    <dgm:cxn modelId="{26BE88E9-5A03-42F0-960E-DFBB64465338}" type="presParOf" srcId="{8620F08B-C082-4699-AF09-3E51E4A7C406}" destId="{64B372E3-3B1F-4AC8-ADEB-47784F895F77}" srcOrd="2" destOrd="0" presId="urn:microsoft.com/office/officeart/2018/5/layout/IconCircleLabelList"/>
    <dgm:cxn modelId="{BDA246E9-08ED-4257-BE7C-305CA4710677}" type="presParOf" srcId="{8620F08B-C082-4699-AF09-3E51E4A7C406}" destId="{59DCDDB2-AA14-4687-98E5-DEBB9CC05EAB}" srcOrd="3" destOrd="0" presId="urn:microsoft.com/office/officeart/2018/5/layout/IconCircleLabelList"/>
    <dgm:cxn modelId="{FC01E062-9BF9-4419-B0A4-F669ED7DBBA3}" type="presParOf" srcId="{5D1DB231-60A8-4200-9195-0A8B5415F4D6}" destId="{741DBB02-FA2F-441C-89C0-0F78A97C3A3B}" srcOrd="5" destOrd="0" presId="urn:microsoft.com/office/officeart/2018/5/layout/IconCircleLabelList"/>
    <dgm:cxn modelId="{D23CBEC6-EA3B-4217-8E11-B16D4F125198}" type="presParOf" srcId="{5D1DB231-60A8-4200-9195-0A8B5415F4D6}" destId="{42C40E97-29D3-4AA5-BABA-44C2C93BFB9E}" srcOrd="6" destOrd="0" presId="urn:microsoft.com/office/officeart/2018/5/layout/IconCircleLabelList"/>
    <dgm:cxn modelId="{6254BE14-7319-44FB-824D-528EC28DCA41}" type="presParOf" srcId="{42C40E97-29D3-4AA5-BABA-44C2C93BFB9E}" destId="{184B27C4-2896-4D2A-9FCD-57307CC5D08D}" srcOrd="0" destOrd="0" presId="urn:microsoft.com/office/officeart/2018/5/layout/IconCircleLabelList"/>
    <dgm:cxn modelId="{0CDD93F1-60F6-43B4-8ED1-3AB6A4A56342}" type="presParOf" srcId="{42C40E97-29D3-4AA5-BABA-44C2C93BFB9E}" destId="{A243D09D-749A-473C-919F-C6412713018F}" srcOrd="1" destOrd="0" presId="urn:microsoft.com/office/officeart/2018/5/layout/IconCircleLabelList"/>
    <dgm:cxn modelId="{9A2337F0-3572-4FE7-B563-9AFB2ED63E4D}" type="presParOf" srcId="{42C40E97-29D3-4AA5-BABA-44C2C93BFB9E}" destId="{F091AFB7-504B-4CB0-8DBC-9DEEF9F57ED4}" srcOrd="2" destOrd="0" presId="urn:microsoft.com/office/officeart/2018/5/layout/IconCircleLabelList"/>
    <dgm:cxn modelId="{3D2ABC37-4B9E-45B3-8401-989C7A58A0BA}" type="presParOf" srcId="{42C40E97-29D3-4AA5-BABA-44C2C93BFB9E}" destId="{C1C2C2B6-FB70-4EEE-9348-1C52DF8BC273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1B7FAEC-E8C8-4468-A33C-404356C2873E}">
      <dsp:nvSpPr>
        <dsp:cNvPr id="0" name=""/>
        <dsp:cNvSpPr/>
      </dsp:nvSpPr>
      <dsp:spPr>
        <a:xfrm>
          <a:off x="624337" y="766495"/>
          <a:ext cx="1452312" cy="1452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BE9C7D0-8117-493C-8B0E-95D93677A9A6}">
      <dsp:nvSpPr>
        <dsp:cNvPr id="0" name=""/>
        <dsp:cNvSpPr/>
      </dsp:nvSpPr>
      <dsp:spPr>
        <a:xfrm>
          <a:off x="933846" y="1076005"/>
          <a:ext cx="833294" cy="8332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BBFD876-4A6D-43AE-8191-EEF7500D679B}">
      <dsp:nvSpPr>
        <dsp:cNvPr id="0" name=""/>
        <dsp:cNvSpPr/>
      </dsp:nvSpPr>
      <dsp:spPr>
        <a:xfrm>
          <a:off x="160073" y="2671168"/>
          <a:ext cx="238084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FINAL GROWTH Session </a:t>
          </a:r>
          <a:endParaRPr lang="en-US" sz="2500" kern="1200" dirty="0"/>
        </a:p>
      </dsp:txBody>
      <dsp:txXfrm>
        <a:off x="160073" y="2671168"/>
        <a:ext cx="2380840" cy="720000"/>
      </dsp:txXfrm>
    </dsp:sp>
    <dsp:sp modelId="{00F4BDCD-D0E1-4CE8-B3E9-A088CC11BE05}">
      <dsp:nvSpPr>
        <dsp:cNvPr id="0" name=""/>
        <dsp:cNvSpPr/>
      </dsp:nvSpPr>
      <dsp:spPr>
        <a:xfrm>
          <a:off x="3421824" y="766495"/>
          <a:ext cx="1452312" cy="1452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0EAD017-3AB1-44CE-B901-82A68D48734C}">
      <dsp:nvSpPr>
        <dsp:cNvPr id="0" name=""/>
        <dsp:cNvSpPr/>
      </dsp:nvSpPr>
      <dsp:spPr>
        <a:xfrm>
          <a:off x="3731334" y="1076005"/>
          <a:ext cx="833294" cy="8332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CC9394-D843-4041-BF06-911D5477528E}">
      <dsp:nvSpPr>
        <dsp:cNvPr id="0" name=""/>
        <dsp:cNvSpPr/>
      </dsp:nvSpPr>
      <dsp:spPr>
        <a:xfrm>
          <a:off x="2957560" y="2671168"/>
          <a:ext cx="238084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Interactive &amp; Facilitated </a:t>
          </a:r>
          <a:endParaRPr lang="en-US" sz="2500" kern="1200"/>
        </a:p>
      </dsp:txBody>
      <dsp:txXfrm>
        <a:off x="2957560" y="2671168"/>
        <a:ext cx="2380840" cy="720000"/>
      </dsp:txXfrm>
    </dsp:sp>
    <dsp:sp modelId="{AE2373A0-30D1-44C6-AE34-FDAA7909C7B1}">
      <dsp:nvSpPr>
        <dsp:cNvPr id="0" name=""/>
        <dsp:cNvSpPr/>
      </dsp:nvSpPr>
      <dsp:spPr>
        <a:xfrm>
          <a:off x="6219312" y="766495"/>
          <a:ext cx="1452312" cy="1452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ECF385-3E5B-4C90-87D9-7E15F1040AE4}">
      <dsp:nvSpPr>
        <dsp:cNvPr id="0" name=""/>
        <dsp:cNvSpPr/>
      </dsp:nvSpPr>
      <dsp:spPr>
        <a:xfrm>
          <a:off x="6528821" y="1076005"/>
          <a:ext cx="833294" cy="8332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7060472-123D-46AA-B87C-7771CC82F1F7}">
      <dsp:nvSpPr>
        <dsp:cNvPr id="0" name=""/>
        <dsp:cNvSpPr/>
      </dsp:nvSpPr>
      <dsp:spPr>
        <a:xfrm>
          <a:off x="5755048" y="2671168"/>
          <a:ext cx="238084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Bespoke to You </a:t>
          </a:r>
          <a:endParaRPr lang="en-US" sz="2500" kern="1200"/>
        </a:p>
      </dsp:txBody>
      <dsp:txXfrm>
        <a:off x="5755048" y="2671168"/>
        <a:ext cx="2380840" cy="720000"/>
      </dsp:txXfrm>
    </dsp:sp>
    <dsp:sp modelId="{93041192-2DA5-4EAA-A255-AFDCD5BA03F4}">
      <dsp:nvSpPr>
        <dsp:cNvPr id="0" name=""/>
        <dsp:cNvSpPr/>
      </dsp:nvSpPr>
      <dsp:spPr>
        <a:xfrm>
          <a:off x="9016800" y="766495"/>
          <a:ext cx="1452312" cy="1452312"/>
        </a:xfrm>
        <a:prstGeom prst="round2DiagRect">
          <a:avLst>
            <a:gd name="adj1" fmla="val 29727"/>
            <a:gd name="adj2" fmla="val 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1CE14E2-6ADF-4F4D-9F1F-7CB16A949A9D}">
      <dsp:nvSpPr>
        <dsp:cNvPr id="0" name=""/>
        <dsp:cNvSpPr/>
      </dsp:nvSpPr>
      <dsp:spPr>
        <a:xfrm>
          <a:off x="9326309" y="1076005"/>
          <a:ext cx="833294" cy="833294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6488A3-A85E-4C43-B803-CDB99341BB8B}">
      <dsp:nvSpPr>
        <dsp:cNvPr id="0" name=""/>
        <dsp:cNvSpPr/>
      </dsp:nvSpPr>
      <dsp:spPr>
        <a:xfrm>
          <a:off x="8552536" y="2671168"/>
          <a:ext cx="238084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Peer Learning </a:t>
          </a:r>
          <a:endParaRPr lang="en-US" sz="2500" kern="1200"/>
        </a:p>
      </dsp:txBody>
      <dsp:txXfrm>
        <a:off x="8552536" y="2671168"/>
        <a:ext cx="238084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718170-97DA-457F-8FFC-8C5FA5645360}">
      <dsp:nvSpPr>
        <dsp:cNvPr id="0" name=""/>
        <dsp:cNvSpPr/>
      </dsp:nvSpPr>
      <dsp:spPr>
        <a:xfrm>
          <a:off x="0" y="0"/>
          <a:ext cx="8742263" cy="811669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Who are you? </a:t>
          </a:r>
          <a:endParaRPr lang="en-US" sz="3200" kern="1200" dirty="0"/>
        </a:p>
      </dsp:txBody>
      <dsp:txXfrm>
        <a:off x="23773" y="23773"/>
        <a:ext cx="7797822" cy="764123"/>
      </dsp:txXfrm>
    </dsp:sp>
    <dsp:sp modelId="{E9E47A83-585A-4655-9168-66D0AB442DA4}">
      <dsp:nvSpPr>
        <dsp:cNvPr id="0" name=""/>
        <dsp:cNvSpPr/>
      </dsp:nvSpPr>
      <dsp:spPr>
        <a:xfrm>
          <a:off x="732164" y="959245"/>
          <a:ext cx="8742263" cy="811669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Why are you here today? </a:t>
          </a:r>
          <a:endParaRPr lang="en-US" sz="3200" kern="1200" dirty="0"/>
        </a:p>
      </dsp:txBody>
      <dsp:txXfrm>
        <a:off x="755937" y="983018"/>
        <a:ext cx="7434967" cy="764123"/>
      </dsp:txXfrm>
    </dsp:sp>
    <dsp:sp modelId="{58B0C336-F08F-4416-905F-7E6745A70857}">
      <dsp:nvSpPr>
        <dsp:cNvPr id="0" name=""/>
        <dsp:cNvSpPr/>
      </dsp:nvSpPr>
      <dsp:spPr>
        <a:xfrm>
          <a:off x="1453401" y="1918490"/>
          <a:ext cx="8742263" cy="811669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What purpose does your business serve? </a:t>
          </a:r>
          <a:endParaRPr lang="en-US" sz="3200" kern="1200"/>
        </a:p>
      </dsp:txBody>
      <dsp:txXfrm>
        <a:off x="1477174" y="1942263"/>
        <a:ext cx="7445895" cy="764123"/>
      </dsp:txXfrm>
    </dsp:sp>
    <dsp:sp modelId="{D8F06C0D-882E-4C7F-9854-517E853231B8}">
      <dsp:nvSpPr>
        <dsp:cNvPr id="0" name=""/>
        <dsp:cNvSpPr/>
      </dsp:nvSpPr>
      <dsp:spPr>
        <a:xfrm>
          <a:off x="2185565" y="2877735"/>
          <a:ext cx="8742263" cy="811669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What is your biggest capacity challenge?</a:t>
          </a:r>
          <a:endParaRPr lang="en-US" sz="3200" kern="1200" dirty="0"/>
        </a:p>
      </dsp:txBody>
      <dsp:txXfrm>
        <a:off x="2209338" y="2901508"/>
        <a:ext cx="7434967" cy="764123"/>
      </dsp:txXfrm>
    </dsp:sp>
    <dsp:sp modelId="{02DDE833-2FB3-4F5A-8548-EE37C895AE05}">
      <dsp:nvSpPr>
        <dsp:cNvPr id="0" name=""/>
        <dsp:cNvSpPr/>
      </dsp:nvSpPr>
      <dsp:spPr>
        <a:xfrm>
          <a:off x="8214678" y="621664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8333384" y="621664"/>
        <a:ext cx="290172" cy="397007"/>
      </dsp:txXfrm>
    </dsp:sp>
    <dsp:sp modelId="{F6C0468E-1F68-40D2-9378-153000419BC1}">
      <dsp:nvSpPr>
        <dsp:cNvPr id="0" name=""/>
        <dsp:cNvSpPr/>
      </dsp:nvSpPr>
      <dsp:spPr>
        <a:xfrm>
          <a:off x="8946842" y="1580910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065548" y="1580910"/>
        <a:ext cx="290172" cy="397007"/>
      </dsp:txXfrm>
    </dsp:sp>
    <dsp:sp modelId="{E293B8B4-138D-4A13-8187-771EE06676AF}">
      <dsp:nvSpPr>
        <dsp:cNvPr id="0" name=""/>
        <dsp:cNvSpPr/>
      </dsp:nvSpPr>
      <dsp:spPr>
        <a:xfrm>
          <a:off x="9668079" y="2540155"/>
          <a:ext cx="527584" cy="527584"/>
        </a:xfrm>
        <a:prstGeom prst="downArrow">
          <a:avLst>
            <a:gd name="adj1" fmla="val 55000"/>
            <a:gd name="adj2" fmla="val 45000"/>
          </a:avLst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300" kern="1200"/>
        </a:p>
      </dsp:txBody>
      <dsp:txXfrm>
        <a:off x="9786785" y="2540155"/>
        <a:ext cx="290172" cy="39700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67C28EC-DE3D-4AAC-BAC1-9F6FE40D976E}">
      <dsp:nvSpPr>
        <dsp:cNvPr id="0" name=""/>
        <dsp:cNvSpPr/>
      </dsp:nvSpPr>
      <dsp:spPr>
        <a:xfrm>
          <a:off x="0" y="0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What gives you energy? </a:t>
          </a:r>
          <a:endParaRPr lang="en-US" sz="2400" kern="1200"/>
        </a:p>
      </dsp:txBody>
      <dsp:txXfrm>
        <a:off x="19451" y="19451"/>
        <a:ext cx="7620120" cy="625190"/>
      </dsp:txXfrm>
    </dsp:sp>
    <dsp:sp modelId="{4EA47FD1-F18D-4437-B198-D13936AE222A}">
      <dsp:nvSpPr>
        <dsp:cNvPr id="0" name=""/>
        <dsp:cNvSpPr/>
      </dsp:nvSpPr>
      <dsp:spPr>
        <a:xfrm>
          <a:off x="628350" y="756328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1610903"/>
            <a:satOff val="-4623"/>
            <a:lumOff val="-7402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What drains you? </a:t>
          </a:r>
          <a:endParaRPr lang="en-US" sz="2400" kern="1200" dirty="0"/>
        </a:p>
      </dsp:txBody>
      <dsp:txXfrm>
        <a:off x="647801" y="775779"/>
        <a:ext cx="7315515" cy="625190"/>
      </dsp:txXfrm>
    </dsp:sp>
    <dsp:sp modelId="{109554B4-D288-4BF5-8976-E7CB80F308E4}">
      <dsp:nvSpPr>
        <dsp:cNvPr id="0" name=""/>
        <dsp:cNvSpPr/>
      </dsp:nvSpPr>
      <dsp:spPr>
        <a:xfrm>
          <a:off x="1256700" y="1512656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 dirty="0"/>
            <a:t>When are you at your best? </a:t>
          </a:r>
          <a:endParaRPr lang="en-US" sz="2400" kern="1200" dirty="0"/>
        </a:p>
      </dsp:txBody>
      <dsp:txXfrm>
        <a:off x="1276151" y="1532107"/>
        <a:ext cx="7315515" cy="625190"/>
      </dsp:txXfrm>
    </dsp:sp>
    <dsp:sp modelId="{71385B5B-A911-424B-B32B-43DB2291C97E}">
      <dsp:nvSpPr>
        <dsp:cNvPr id="0" name=""/>
        <dsp:cNvSpPr/>
      </dsp:nvSpPr>
      <dsp:spPr>
        <a:xfrm>
          <a:off x="1885050" y="2268984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4832710"/>
            <a:satOff val="-13870"/>
            <a:lumOff val="-222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What work creates the most impact for your business? </a:t>
          </a:r>
          <a:endParaRPr lang="en-US" sz="2400" kern="1200"/>
        </a:p>
      </dsp:txBody>
      <dsp:txXfrm>
        <a:off x="1904501" y="2288435"/>
        <a:ext cx="7315515" cy="625190"/>
      </dsp:txXfrm>
    </dsp:sp>
    <dsp:sp modelId="{2B6A3CAF-B998-4EA3-9292-2CBBAB2930D6}">
      <dsp:nvSpPr>
        <dsp:cNvPr id="0" name=""/>
        <dsp:cNvSpPr/>
      </dsp:nvSpPr>
      <dsp:spPr>
        <a:xfrm>
          <a:off x="2513400" y="3025312"/>
          <a:ext cx="8414428" cy="664092"/>
        </a:xfrm>
        <a:prstGeom prst="roundRect">
          <a:avLst>
            <a:gd name="adj" fmla="val 10000"/>
          </a:avLst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2400" kern="1200"/>
            <a:t>Are you doing high-impact work at low-energy times?</a:t>
          </a:r>
          <a:endParaRPr lang="en-US" sz="2400" kern="1200"/>
        </a:p>
      </dsp:txBody>
      <dsp:txXfrm>
        <a:off x="2532851" y="3044763"/>
        <a:ext cx="7315515" cy="625190"/>
      </dsp:txXfrm>
    </dsp:sp>
    <dsp:sp modelId="{B44C43D5-FBCF-49F8-AE56-9FA04F8FAE26}">
      <dsp:nvSpPr>
        <dsp:cNvPr id="0" name=""/>
        <dsp:cNvSpPr/>
      </dsp:nvSpPr>
      <dsp:spPr>
        <a:xfrm>
          <a:off x="7982767" y="485156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079890" y="485156"/>
        <a:ext cx="237414" cy="324824"/>
      </dsp:txXfrm>
    </dsp:sp>
    <dsp:sp modelId="{B0B4F39C-A59F-4D94-BEED-0D3AAE6DC216}">
      <dsp:nvSpPr>
        <dsp:cNvPr id="0" name=""/>
        <dsp:cNvSpPr/>
      </dsp:nvSpPr>
      <dsp:spPr>
        <a:xfrm>
          <a:off x="8611118" y="124148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2244906"/>
            <a:satOff val="-20744"/>
            <a:lumOff val="-233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244906"/>
              <a:satOff val="-20744"/>
              <a:lumOff val="-233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8708241" y="1241484"/>
        <a:ext cx="237414" cy="324824"/>
      </dsp:txXfrm>
    </dsp:sp>
    <dsp:sp modelId="{A6BEE1E1-CE79-4AF0-B67D-0696F2DE8DDB}">
      <dsp:nvSpPr>
        <dsp:cNvPr id="0" name=""/>
        <dsp:cNvSpPr/>
      </dsp:nvSpPr>
      <dsp:spPr>
        <a:xfrm>
          <a:off x="9239468" y="1986744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4489812"/>
            <a:satOff val="-41488"/>
            <a:lumOff val="-467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489812"/>
              <a:satOff val="-41488"/>
              <a:lumOff val="-467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336591" y="1986744"/>
        <a:ext cx="237414" cy="324824"/>
      </dsp:txXfrm>
    </dsp:sp>
    <dsp:sp modelId="{ED13EBBA-50D9-4581-9668-81CBFB79CE19}">
      <dsp:nvSpPr>
        <dsp:cNvPr id="0" name=""/>
        <dsp:cNvSpPr/>
      </dsp:nvSpPr>
      <dsp:spPr>
        <a:xfrm>
          <a:off x="9867818" y="2750451"/>
          <a:ext cx="431660" cy="431660"/>
        </a:xfrm>
        <a:prstGeom prst="downArrow">
          <a:avLst>
            <a:gd name="adj1" fmla="val 55000"/>
            <a:gd name="adj2" fmla="val 45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130" tIns="24130" rIns="24130" bIns="24130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900" kern="1200"/>
        </a:p>
      </dsp:txBody>
      <dsp:txXfrm>
        <a:off x="9964941" y="2750451"/>
        <a:ext cx="237414" cy="32482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2F14D6-9575-489C-A8FD-FAEEBA44BAFB}">
      <dsp:nvSpPr>
        <dsp:cNvPr id="0" name=""/>
        <dsp:cNvSpPr/>
      </dsp:nvSpPr>
      <dsp:spPr>
        <a:xfrm>
          <a:off x="282221" y="1410409"/>
          <a:ext cx="1371985" cy="137198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E3AA0A3-4DAE-4911-B1C6-B6EB2E044317}">
      <dsp:nvSpPr>
        <dsp:cNvPr id="0" name=""/>
        <dsp:cNvSpPr/>
      </dsp:nvSpPr>
      <dsp:spPr>
        <a:xfrm>
          <a:off x="570337" y="1698526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B23C0E-C7C1-4EF9-A5EA-DF852817AB2C}">
      <dsp:nvSpPr>
        <dsp:cNvPr id="0" name=""/>
        <dsp:cNvSpPr/>
      </dsp:nvSpPr>
      <dsp:spPr>
        <a:xfrm>
          <a:off x="1948202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 dirty="0"/>
            <a:t>What are you doing that doesn’t need to be done by you, done now, or done that way? </a:t>
          </a:r>
          <a:br>
            <a:rPr lang="en-GB" sz="1900" kern="1200" dirty="0"/>
          </a:br>
          <a:endParaRPr lang="en-US" sz="1900" kern="1200" dirty="0"/>
        </a:p>
      </dsp:txBody>
      <dsp:txXfrm>
        <a:off x="1948202" y="1410409"/>
        <a:ext cx="3233964" cy="1371985"/>
      </dsp:txXfrm>
    </dsp:sp>
    <dsp:sp modelId="{B6379805-CA1B-494F-847E-EC9A671A2AF8}">
      <dsp:nvSpPr>
        <dsp:cNvPr id="0" name=""/>
        <dsp:cNvSpPr/>
      </dsp:nvSpPr>
      <dsp:spPr>
        <a:xfrm>
          <a:off x="5745661" y="1410409"/>
          <a:ext cx="1371985" cy="1371985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9221678-CF4C-4BCB-8C42-93AE124C53F4}">
      <dsp:nvSpPr>
        <dsp:cNvPr id="0" name=""/>
        <dsp:cNvSpPr/>
      </dsp:nvSpPr>
      <dsp:spPr>
        <a:xfrm>
          <a:off x="6033778" y="1698526"/>
          <a:ext cx="795751" cy="79575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3CCC8F-D89A-473D-A1EA-C85BCBF19C01}">
      <dsp:nvSpPr>
        <dsp:cNvPr id="0" name=""/>
        <dsp:cNvSpPr/>
      </dsp:nvSpPr>
      <dsp:spPr>
        <a:xfrm>
          <a:off x="7411643" y="1410409"/>
          <a:ext cx="3233964" cy="13719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900" kern="1200"/>
            <a:t>What’s one repeating task that currently eats your time?</a:t>
          </a:r>
          <a:endParaRPr lang="en-US" sz="1900" kern="1200"/>
        </a:p>
      </dsp:txBody>
      <dsp:txXfrm>
        <a:off x="7411643" y="1410409"/>
        <a:ext cx="3233964" cy="137198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AD088C6-E192-405C-9756-81A4582B73DF}">
      <dsp:nvSpPr>
        <dsp:cNvPr id="0" name=""/>
        <dsp:cNvSpPr/>
      </dsp:nvSpPr>
      <dsp:spPr>
        <a:xfrm>
          <a:off x="454788" y="1195923"/>
          <a:ext cx="1296097" cy="1296097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B5A2146-9A0E-4BDF-9ED1-D4234A31E75F}">
      <dsp:nvSpPr>
        <dsp:cNvPr id="0" name=""/>
        <dsp:cNvSpPr/>
      </dsp:nvSpPr>
      <dsp:spPr>
        <a:xfrm>
          <a:off x="731005" y="1472140"/>
          <a:ext cx="743662" cy="743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2764609-0CE8-4747-A94A-F986CF24D415}">
      <dsp:nvSpPr>
        <dsp:cNvPr id="0" name=""/>
        <dsp:cNvSpPr/>
      </dsp:nvSpPr>
      <dsp:spPr>
        <a:xfrm>
          <a:off x="40462" y="2895722"/>
          <a:ext cx="21247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Capture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 notebook, app </a:t>
          </a:r>
          <a:endParaRPr lang="en-US" sz="1500" kern="1200" dirty="0"/>
        </a:p>
      </dsp:txBody>
      <dsp:txXfrm>
        <a:off x="40462" y="2895722"/>
        <a:ext cx="2124749" cy="720000"/>
      </dsp:txXfrm>
    </dsp:sp>
    <dsp:sp modelId="{E67BDAE8-63E7-4DD9-B3F1-C8FFD24534A5}">
      <dsp:nvSpPr>
        <dsp:cNvPr id="0" name=""/>
        <dsp:cNvSpPr/>
      </dsp:nvSpPr>
      <dsp:spPr>
        <a:xfrm>
          <a:off x="2951369" y="1195923"/>
          <a:ext cx="1296097" cy="1296097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53AC9D-FFC3-42E1-9B99-A82099F2559C}">
      <dsp:nvSpPr>
        <dsp:cNvPr id="0" name=""/>
        <dsp:cNvSpPr/>
      </dsp:nvSpPr>
      <dsp:spPr>
        <a:xfrm>
          <a:off x="3227587" y="1472140"/>
          <a:ext cx="743662" cy="743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65C789-8907-4942-BF22-C9C58F220E7E}">
      <dsp:nvSpPr>
        <dsp:cNvPr id="0" name=""/>
        <dsp:cNvSpPr/>
      </dsp:nvSpPr>
      <dsp:spPr>
        <a:xfrm>
          <a:off x="2537043" y="2895722"/>
          <a:ext cx="21247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Clarify When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2-minute Rule </a:t>
          </a:r>
          <a:endParaRPr lang="en-US" sz="1500" kern="1200" dirty="0"/>
        </a:p>
      </dsp:txBody>
      <dsp:txXfrm>
        <a:off x="2537043" y="2895722"/>
        <a:ext cx="2124749" cy="720000"/>
      </dsp:txXfrm>
    </dsp:sp>
    <dsp:sp modelId="{1D04D03F-E735-41D6-874D-37A74B241A48}">
      <dsp:nvSpPr>
        <dsp:cNvPr id="0" name=""/>
        <dsp:cNvSpPr/>
      </dsp:nvSpPr>
      <dsp:spPr>
        <a:xfrm>
          <a:off x="5447950" y="1195923"/>
          <a:ext cx="1296097" cy="1296097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EB8F390-8DF8-4A62-BA62-233EE5D9891E}">
      <dsp:nvSpPr>
        <dsp:cNvPr id="0" name=""/>
        <dsp:cNvSpPr/>
      </dsp:nvSpPr>
      <dsp:spPr>
        <a:xfrm>
          <a:off x="5724168" y="1472140"/>
          <a:ext cx="743662" cy="743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840E6FF-5D7E-4524-804B-BA7B43E32D66}">
      <dsp:nvSpPr>
        <dsp:cNvPr id="0" name=""/>
        <dsp:cNvSpPr/>
      </dsp:nvSpPr>
      <dsp:spPr>
        <a:xfrm>
          <a:off x="5033624" y="2895722"/>
          <a:ext cx="21247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Organise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Projects &amp; Next Actions</a:t>
          </a:r>
          <a:endParaRPr lang="en-US" sz="1500" kern="1200" dirty="0"/>
        </a:p>
      </dsp:txBody>
      <dsp:txXfrm>
        <a:off x="5033624" y="2895722"/>
        <a:ext cx="2124749" cy="720000"/>
      </dsp:txXfrm>
    </dsp:sp>
    <dsp:sp modelId="{DCC5F552-BDE6-447D-B401-A8C2449C1B3C}">
      <dsp:nvSpPr>
        <dsp:cNvPr id="0" name=""/>
        <dsp:cNvSpPr/>
      </dsp:nvSpPr>
      <dsp:spPr>
        <a:xfrm>
          <a:off x="7944531" y="1195923"/>
          <a:ext cx="1296097" cy="1296097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C4BAB66-D3E0-4FBB-AB54-4F3718FC0C57}">
      <dsp:nvSpPr>
        <dsp:cNvPr id="0" name=""/>
        <dsp:cNvSpPr/>
      </dsp:nvSpPr>
      <dsp:spPr>
        <a:xfrm>
          <a:off x="8220749" y="1472140"/>
          <a:ext cx="743662" cy="743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1A368BE-9AE1-4A5A-BBF4-94489FF895EF}">
      <dsp:nvSpPr>
        <dsp:cNvPr id="0" name=""/>
        <dsp:cNvSpPr/>
      </dsp:nvSpPr>
      <dsp:spPr>
        <a:xfrm>
          <a:off x="7530205" y="2895722"/>
          <a:ext cx="21247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Reflect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Weekly review </a:t>
          </a:r>
          <a:endParaRPr lang="en-US" sz="1500" kern="1200" dirty="0"/>
        </a:p>
      </dsp:txBody>
      <dsp:txXfrm>
        <a:off x="7530205" y="2895722"/>
        <a:ext cx="2124749" cy="720000"/>
      </dsp:txXfrm>
    </dsp:sp>
    <dsp:sp modelId="{DD791B08-5E02-438C-8A1D-74E4476FE435}">
      <dsp:nvSpPr>
        <dsp:cNvPr id="0" name=""/>
        <dsp:cNvSpPr/>
      </dsp:nvSpPr>
      <dsp:spPr>
        <a:xfrm>
          <a:off x="10441113" y="1195923"/>
          <a:ext cx="1296097" cy="1296097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FC9D1E7-0ACB-4E2B-A1A7-6B8F97547B4B}">
      <dsp:nvSpPr>
        <dsp:cNvPr id="0" name=""/>
        <dsp:cNvSpPr/>
      </dsp:nvSpPr>
      <dsp:spPr>
        <a:xfrm>
          <a:off x="10717330" y="1472140"/>
          <a:ext cx="743662" cy="743662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4647565-BBBE-4139-8AD2-D6D2F9A72505}">
      <dsp:nvSpPr>
        <dsp:cNvPr id="0" name=""/>
        <dsp:cNvSpPr/>
      </dsp:nvSpPr>
      <dsp:spPr>
        <a:xfrm>
          <a:off x="10026786" y="2895722"/>
          <a:ext cx="21247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Engage 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1500" kern="1200" dirty="0"/>
            <a:t>Tools, Time, Energy, Priority	</a:t>
          </a:r>
          <a:endParaRPr lang="en-US" sz="1500" kern="1200" dirty="0"/>
        </a:p>
      </dsp:txBody>
      <dsp:txXfrm>
        <a:off x="10026786" y="2895722"/>
        <a:ext cx="2124749" cy="720000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4ED94-3113-46EA-91C7-917808BFE96F}">
      <dsp:nvSpPr>
        <dsp:cNvPr id="0" name=""/>
        <dsp:cNvSpPr/>
      </dsp:nvSpPr>
      <dsp:spPr>
        <a:xfrm>
          <a:off x="718664" y="453902"/>
          <a:ext cx="1955812" cy="195581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3CC3AD3-8108-4819-A6EE-43760AC3298E}">
      <dsp:nvSpPr>
        <dsp:cNvPr id="0" name=""/>
        <dsp:cNvSpPr/>
      </dsp:nvSpPr>
      <dsp:spPr>
        <a:xfrm>
          <a:off x="1135476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A887388-D5ED-4D68-8A47-57FC830F46F5}">
      <dsp:nvSpPr>
        <dsp:cNvPr id="0" name=""/>
        <dsp:cNvSpPr/>
      </dsp:nvSpPr>
      <dsp:spPr>
        <a:xfrm>
          <a:off x="93445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25 minutes focused work </a:t>
          </a:r>
          <a:endParaRPr lang="en-US" sz="2500" kern="1200"/>
        </a:p>
      </dsp:txBody>
      <dsp:txXfrm>
        <a:off x="93445" y="3018902"/>
        <a:ext cx="3206250" cy="720000"/>
      </dsp:txXfrm>
    </dsp:sp>
    <dsp:sp modelId="{987B8D4E-EC8D-40BF-B588-7B741F58CC7C}">
      <dsp:nvSpPr>
        <dsp:cNvPr id="0" name=""/>
        <dsp:cNvSpPr/>
      </dsp:nvSpPr>
      <dsp:spPr>
        <a:xfrm>
          <a:off x="4486008" y="453902"/>
          <a:ext cx="1955812" cy="195581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7BC0F1A-A11D-445F-B79E-29ECCED2412B}">
      <dsp:nvSpPr>
        <dsp:cNvPr id="0" name=""/>
        <dsp:cNvSpPr/>
      </dsp:nvSpPr>
      <dsp:spPr>
        <a:xfrm>
          <a:off x="4902820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8EF29B-D1C8-454F-AFB3-5E3F8A369BB6}">
      <dsp:nvSpPr>
        <dsp:cNvPr id="0" name=""/>
        <dsp:cNvSpPr/>
      </dsp:nvSpPr>
      <dsp:spPr>
        <a:xfrm>
          <a:off x="3860789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5-minute break </a:t>
          </a:r>
          <a:endParaRPr lang="en-US" sz="2500" kern="1200" dirty="0"/>
        </a:p>
      </dsp:txBody>
      <dsp:txXfrm>
        <a:off x="3860789" y="3018902"/>
        <a:ext cx="3206250" cy="720000"/>
      </dsp:txXfrm>
    </dsp:sp>
    <dsp:sp modelId="{CF505D1E-5F8D-4897-926E-56451E7DECD5}">
      <dsp:nvSpPr>
        <dsp:cNvPr id="0" name=""/>
        <dsp:cNvSpPr/>
      </dsp:nvSpPr>
      <dsp:spPr>
        <a:xfrm>
          <a:off x="8253352" y="453902"/>
          <a:ext cx="1955812" cy="195581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5B0C998-71D9-4E57-A341-BB762F1D0FFD}">
      <dsp:nvSpPr>
        <dsp:cNvPr id="0" name=""/>
        <dsp:cNvSpPr/>
      </dsp:nvSpPr>
      <dsp:spPr>
        <a:xfrm>
          <a:off x="8670164" y="8707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6A76A03-76F2-49C8-A679-3EE68E6FAEB3}">
      <dsp:nvSpPr>
        <dsp:cNvPr id="0" name=""/>
        <dsp:cNvSpPr/>
      </dsp:nvSpPr>
      <dsp:spPr>
        <a:xfrm>
          <a:off x="7628133" y="30189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Repeat</a:t>
          </a:r>
          <a:endParaRPr lang="en-US" sz="2500" kern="1200"/>
        </a:p>
      </dsp:txBody>
      <dsp:txXfrm>
        <a:off x="7628133" y="3018902"/>
        <a:ext cx="3206250" cy="720000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A559D8-BCCE-4D1A-BFF7-B10013BA57E9}">
      <dsp:nvSpPr>
        <dsp:cNvPr id="0" name=""/>
        <dsp:cNvSpPr/>
      </dsp:nvSpPr>
      <dsp:spPr>
        <a:xfrm>
          <a:off x="781361" y="1030742"/>
          <a:ext cx="620026" cy="71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392DFA-308C-4C8A-94E5-758FAD80BAB0}">
      <dsp:nvSpPr>
        <dsp:cNvPr id="0" name=""/>
        <dsp:cNvSpPr/>
      </dsp:nvSpPr>
      <dsp:spPr>
        <a:xfrm>
          <a:off x="1438589" y="978696"/>
          <a:ext cx="71303" cy="133914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336736"/>
            <a:satOff val="-3112"/>
            <a:lumOff val="-351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6"/>
              <a:satOff val="-3112"/>
              <a:lumOff val="-35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3EC5D0-2452-4071-99BA-0F05877ABE1D}">
      <dsp:nvSpPr>
        <dsp:cNvPr id="0" name=""/>
        <dsp:cNvSpPr/>
      </dsp:nvSpPr>
      <dsp:spPr>
        <a:xfrm>
          <a:off x="414635" y="741555"/>
          <a:ext cx="578445" cy="578445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1</a:t>
          </a:r>
        </a:p>
      </dsp:txBody>
      <dsp:txXfrm>
        <a:off x="499346" y="826266"/>
        <a:ext cx="409023" cy="409023"/>
      </dsp:txXfrm>
    </dsp:sp>
    <dsp:sp modelId="{5D6DD87A-BFF0-4D7A-92AD-C86C173F9465}">
      <dsp:nvSpPr>
        <dsp:cNvPr id="0" name=""/>
        <dsp:cNvSpPr/>
      </dsp:nvSpPr>
      <dsp:spPr>
        <a:xfrm>
          <a:off x="6329" y="1485587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673472"/>
            <a:satOff val="-6223"/>
            <a:lumOff val="-70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2"/>
              <a:satOff val="-6223"/>
              <a:lumOff val="-7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Start with your non-negotiables</a:t>
          </a:r>
          <a:r>
            <a:rPr lang="en-GB" sz="1100" kern="1200"/>
            <a:t> </a:t>
          </a:r>
          <a:endParaRPr lang="en-US" sz="1100" kern="1200"/>
        </a:p>
      </dsp:txBody>
      <dsp:txXfrm>
        <a:off x="6329" y="1764599"/>
        <a:ext cx="1395059" cy="1686588"/>
      </dsp:txXfrm>
    </dsp:sp>
    <dsp:sp modelId="{B1FB4C9D-49A9-4873-ADF7-C7D0327D1E97}">
      <dsp:nvSpPr>
        <dsp:cNvPr id="0" name=""/>
        <dsp:cNvSpPr/>
      </dsp:nvSpPr>
      <dsp:spPr>
        <a:xfrm>
          <a:off x="1556394" y="1030766"/>
          <a:ext cx="1395059" cy="72"/>
        </a:xfrm>
        <a:prstGeom prst="rect">
          <a:avLst/>
        </a:prstGeom>
        <a:solidFill>
          <a:schemeClr val="accent2">
            <a:tint val="40000"/>
            <a:alpha val="90000"/>
            <a:hueOff val="1010208"/>
            <a:satOff val="-9335"/>
            <a:lumOff val="-105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1010208"/>
              <a:satOff val="-9335"/>
              <a:lumOff val="-105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2C4B5-F412-4BDC-B952-595063348310}">
      <dsp:nvSpPr>
        <dsp:cNvPr id="0" name=""/>
        <dsp:cNvSpPr/>
      </dsp:nvSpPr>
      <dsp:spPr>
        <a:xfrm>
          <a:off x="2988655" y="978715"/>
          <a:ext cx="71303" cy="133936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1346944"/>
            <a:satOff val="-12446"/>
            <a:lumOff val="-140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1346944"/>
              <a:satOff val="-12446"/>
              <a:lumOff val="-14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A91426A-1DA6-47D5-8149-E9FD6A5B7EB2}">
      <dsp:nvSpPr>
        <dsp:cNvPr id="0" name=""/>
        <dsp:cNvSpPr/>
      </dsp:nvSpPr>
      <dsp:spPr>
        <a:xfrm>
          <a:off x="1964701" y="741579"/>
          <a:ext cx="578445" cy="578445"/>
        </a:xfrm>
        <a:prstGeom prst="ellipse">
          <a:avLst/>
        </a:prstGeom>
        <a:solidFill>
          <a:schemeClr val="accent2">
            <a:hueOff val="1073936"/>
            <a:satOff val="-3082"/>
            <a:lumOff val="-4935"/>
            <a:alphaOff val="0"/>
          </a:schemeClr>
        </a:solidFill>
        <a:ln w="19050" cap="flat" cmpd="sng" algn="ctr">
          <a:solidFill>
            <a:schemeClr val="accent2">
              <a:hueOff val="1073936"/>
              <a:satOff val="-3082"/>
              <a:lumOff val="-493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2</a:t>
          </a:r>
        </a:p>
      </dsp:txBody>
      <dsp:txXfrm>
        <a:off x="2049412" y="826290"/>
        <a:ext cx="409023" cy="409023"/>
      </dsp:txXfrm>
    </dsp:sp>
    <dsp:sp modelId="{1C409753-8B2F-41F2-BC44-93689B266952}">
      <dsp:nvSpPr>
        <dsp:cNvPr id="0" name=""/>
        <dsp:cNvSpPr/>
      </dsp:nvSpPr>
      <dsp:spPr>
        <a:xfrm>
          <a:off x="1556394" y="1485649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1683680"/>
            <a:satOff val="-15558"/>
            <a:lumOff val="-175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1683680"/>
              <a:satOff val="-15558"/>
              <a:lumOff val="-175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Identify your high-value business activities</a:t>
          </a:r>
          <a:r>
            <a:rPr lang="en-GB" sz="1100" kern="1200"/>
            <a:t> </a:t>
          </a:r>
          <a:endParaRPr lang="en-US" sz="1100" kern="1200"/>
        </a:p>
      </dsp:txBody>
      <dsp:txXfrm>
        <a:off x="1556394" y="1764661"/>
        <a:ext cx="1395059" cy="1686588"/>
      </dsp:txXfrm>
    </dsp:sp>
    <dsp:sp modelId="{C6010B44-48D7-432D-9B19-243514C4B782}">
      <dsp:nvSpPr>
        <dsp:cNvPr id="0" name=""/>
        <dsp:cNvSpPr/>
      </dsp:nvSpPr>
      <dsp:spPr>
        <a:xfrm>
          <a:off x="3106460" y="1030766"/>
          <a:ext cx="1395059" cy="72"/>
        </a:xfrm>
        <a:prstGeom prst="rect">
          <a:avLst/>
        </a:prstGeom>
        <a:solidFill>
          <a:schemeClr val="accent2">
            <a:tint val="40000"/>
            <a:alpha val="90000"/>
            <a:hueOff val="2020415"/>
            <a:satOff val="-18670"/>
            <a:lumOff val="-210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020415"/>
              <a:satOff val="-18670"/>
              <a:lumOff val="-21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580D10E-2E86-4400-96B9-6E48D04AF2B3}">
      <dsp:nvSpPr>
        <dsp:cNvPr id="0" name=""/>
        <dsp:cNvSpPr/>
      </dsp:nvSpPr>
      <dsp:spPr>
        <a:xfrm>
          <a:off x="4538720" y="978715"/>
          <a:ext cx="71303" cy="133936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2357151"/>
            <a:satOff val="-21781"/>
            <a:lumOff val="-245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357151"/>
              <a:satOff val="-21781"/>
              <a:lumOff val="-245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8A3036-E7C9-47F5-84EC-7BB4324F96FB}">
      <dsp:nvSpPr>
        <dsp:cNvPr id="0" name=""/>
        <dsp:cNvSpPr/>
      </dsp:nvSpPr>
      <dsp:spPr>
        <a:xfrm>
          <a:off x="3514767" y="741579"/>
          <a:ext cx="578445" cy="578445"/>
        </a:xfrm>
        <a:prstGeom prst="ellipse">
          <a:avLst/>
        </a:prstGeom>
        <a:solidFill>
          <a:schemeClr val="accent2">
            <a:hueOff val="2147871"/>
            <a:satOff val="-6164"/>
            <a:lumOff val="-9870"/>
            <a:alphaOff val="0"/>
          </a:schemeClr>
        </a:solidFill>
        <a:ln w="19050" cap="flat" cmpd="sng" algn="ctr">
          <a:solidFill>
            <a:schemeClr val="accent2">
              <a:hueOff val="2147871"/>
              <a:satOff val="-6164"/>
              <a:lumOff val="-987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3</a:t>
          </a:r>
        </a:p>
      </dsp:txBody>
      <dsp:txXfrm>
        <a:off x="3599478" y="826290"/>
        <a:ext cx="409023" cy="409023"/>
      </dsp:txXfrm>
    </dsp:sp>
    <dsp:sp modelId="{5BB94BBD-106E-4BD3-B960-61DEC1B3C5B1}">
      <dsp:nvSpPr>
        <dsp:cNvPr id="0" name=""/>
        <dsp:cNvSpPr/>
      </dsp:nvSpPr>
      <dsp:spPr>
        <a:xfrm>
          <a:off x="3106460" y="1485649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2693887"/>
            <a:satOff val="-24893"/>
            <a:lumOff val="-2806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2693887"/>
              <a:satOff val="-24893"/>
              <a:lumOff val="-280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Match tasks to your energy</a:t>
          </a:r>
          <a:r>
            <a:rPr lang="en-GB" sz="1100" kern="1200"/>
            <a:t> </a:t>
          </a:r>
          <a:endParaRPr lang="en-US" sz="1100" kern="1200"/>
        </a:p>
      </dsp:txBody>
      <dsp:txXfrm>
        <a:off x="3106460" y="1764661"/>
        <a:ext cx="1395059" cy="1686588"/>
      </dsp:txXfrm>
    </dsp:sp>
    <dsp:sp modelId="{407C3E33-150B-473C-B275-A01DCC22F47F}">
      <dsp:nvSpPr>
        <dsp:cNvPr id="0" name=""/>
        <dsp:cNvSpPr/>
      </dsp:nvSpPr>
      <dsp:spPr>
        <a:xfrm>
          <a:off x="4656525" y="1030766"/>
          <a:ext cx="1395059" cy="72"/>
        </a:xfrm>
        <a:prstGeom prst="rect">
          <a:avLst/>
        </a:prstGeom>
        <a:solidFill>
          <a:schemeClr val="accent2">
            <a:tint val="40000"/>
            <a:alpha val="90000"/>
            <a:hueOff val="3030623"/>
            <a:satOff val="-28004"/>
            <a:lumOff val="-3157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030623"/>
              <a:satOff val="-28004"/>
              <a:lumOff val="-315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52A58A4-9BE0-4869-811C-C1B1533B08C0}">
      <dsp:nvSpPr>
        <dsp:cNvPr id="0" name=""/>
        <dsp:cNvSpPr/>
      </dsp:nvSpPr>
      <dsp:spPr>
        <a:xfrm>
          <a:off x="6088786" y="978715"/>
          <a:ext cx="71303" cy="133936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49658C-8157-4A87-9722-4DFDC4D0F699}">
      <dsp:nvSpPr>
        <dsp:cNvPr id="0" name=""/>
        <dsp:cNvSpPr/>
      </dsp:nvSpPr>
      <dsp:spPr>
        <a:xfrm>
          <a:off x="5064832" y="741579"/>
          <a:ext cx="578445" cy="578445"/>
        </a:xfrm>
        <a:prstGeom prst="ellipse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4</a:t>
          </a:r>
        </a:p>
      </dsp:txBody>
      <dsp:txXfrm>
        <a:off x="5149543" y="826290"/>
        <a:ext cx="409023" cy="409023"/>
      </dsp:txXfrm>
    </dsp:sp>
    <dsp:sp modelId="{FA8170F0-93A5-4E9D-A204-BF7FBEC6B9D5}">
      <dsp:nvSpPr>
        <dsp:cNvPr id="0" name=""/>
        <dsp:cNvSpPr/>
      </dsp:nvSpPr>
      <dsp:spPr>
        <a:xfrm>
          <a:off x="4656525" y="1485649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3704095"/>
            <a:satOff val="-34228"/>
            <a:lumOff val="-385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704095"/>
              <a:satOff val="-34228"/>
              <a:lumOff val="-38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Protect Quadrant 2 time</a:t>
          </a:r>
          <a:br>
            <a:rPr lang="en-GB" sz="1100" kern="1200"/>
          </a:br>
          <a:r>
            <a:rPr lang="en-GB" sz="1100" kern="1200"/>
            <a:t>Important but not urgent growth work. </a:t>
          </a:r>
          <a:endParaRPr lang="en-US" sz="1100" kern="1200"/>
        </a:p>
      </dsp:txBody>
      <dsp:txXfrm>
        <a:off x="4656525" y="1764661"/>
        <a:ext cx="1395059" cy="1686588"/>
      </dsp:txXfrm>
    </dsp:sp>
    <dsp:sp modelId="{F542CDA9-408C-46E6-9F74-F7761AA31BFD}">
      <dsp:nvSpPr>
        <dsp:cNvPr id="0" name=""/>
        <dsp:cNvSpPr/>
      </dsp:nvSpPr>
      <dsp:spPr>
        <a:xfrm>
          <a:off x="6206591" y="1030766"/>
          <a:ext cx="1395059" cy="72"/>
        </a:xfrm>
        <a:prstGeom prst="rect">
          <a:avLst/>
        </a:prstGeom>
        <a:solidFill>
          <a:schemeClr val="accent2">
            <a:tint val="40000"/>
            <a:alpha val="90000"/>
            <a:hueOff val="4040831"/>
            <a:satOff val="-37339"/>
            <a:lumOff val="-4209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040831"/>
              <a:satOff val="-37339"/>
              <a:lumOff val="-42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193C4C-E78A-4CE0-B831-C79DA2D1D9DE}">
      <dsp:nvSpPr>
        <dsp:cNvPr id="0" name=""/>
        <dsp:cNvSpPr/>
      </dsp:nvSpPr>
      <dsp:spPr>
        <a:xfrm>
          <a:off x="7638852" y="978715"/>
          <a:ext cx="71303" cy="133936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4377567"/>
            <a:satOff val="-40451"/>
            <a:lumOff val="-456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377567"/>
              <a:satOff val="-40451"/>
              <a:lumOff val="-45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36D6B3-B634-432E-8D65-6006DDCE85FC}">
      <dsp:nvSpPr>
        <dsp:cNvPr id="0" name=""/>
        <dsp:cNvSpPr/>
      </dsp:nvSpPr>
      <dsp:spPr>
        <a:xfrm>
          <a:off x="6614898" y="741579"/>
          <a:ext cx="578445" cy="578445"/>
        </a:xfrm>
        <a:prstGeom prst="ellipse">
          <a:avLst/>
        </a:prstGeom>
        <a:solidFill>
          <a:schemeClr val="accent2">
            <a:hueOff val="4295743"/>
            <a:satOff val="-12329"/>
            <a:lumOff val="-19739"/>
            <a:alphaOff val="0"/>
          </a:schemeClr>
        </a:solidFill>
        <a:ln w="19050" cap="flat" cmpd="sng" algn="ctr">
          <a:solidFill>
            <a:schemeClr val="accent2">
              <a:hueOff val="4295743"/>
              <a:satOff val="-12329"/>
              <a:lumOff val="-1973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5</a:t>
          </a:r>
        </a:p>
      </dsp:txBody>
      <dsp:txXfrm>
        <a:off x="6699609" y="826290"/>
        <a:ext cx="409023" cy="409023"/>
      </dsp:txXfrm>
    </dsp:sp>
    <dsp:sp modelId="{EBA214A7-92D9-426D-9023-EA882B1FADC4}">
      <dsp:nvSpPr>
        <dsp:cNvPr id="0" name=""/>
        <dsp:cNvSpPr/>
      </dsp:nvSpPr>
      <dsp:spPr>
        <a:xfrm>
          <a:off x="6206591" y="1485649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4714303"/>
            <a:satOff val="-43562"/>
            <a:lumOff val="-4911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4714303"/>
              <a:satOff val="-43562"/>
              <a:lumOff val="-491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Batch similar tasks</a:t>
          </a:r>
          <a:r>
            <a:rPr lang="en-GB" sz="1100" kern="1200"/>
            <a:t> </a:t>
          </a:r>
          <a:endParaRPr lang="en-US" sz="1100" kern="1200"/>
        </a:p>
      </dsp:txBody>
      <dsp:txXfrm>
        <a:off x="6206591" y="1764661"/>
        <a:ext cx="1395059" cy="1686588"/>
      </dsp:txXfrm>
    </dsp:sp>
    <dsp:sp modelId="{4EFB52C8-8A37-4FE7-9DA4-4DE61A1329D7}">
      <dsp:nvSpPr>
        <dsp:cNvPr id="0" name=""/>
        <dsp:cNvSpPr/>
      </dsp:nvSpPr>
      <dsp:spPr>
        <a:xfrm>
          <a:off x="7756656" y="1030766"/>
          <a:ext cx="1395059" cy="72"/>
        </a:xfrm>
        <a:prstGeom prst="rect">
          <a:avLst/>
        </a:prstGeom>
        <a:solidFill>
          <a:schemeClr val="accent2">
            <a:tint val="40000"/>
            <a:alpha val="90000"/>
            <a:hueOff val="5051039"/>
            <a:satOff val="-46674"/>
            <a:lumOff val="-5261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5051039"/>
              <a:satOff val="-46674"/>
              <a:lumOff val="-52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310CB38-290B-4A7C-B12E-D79F294F51D4}">
      <dsp:nvSpPr>
        <dsp:cNvPr id="0" name=""/>
        <dsp:cNvSpPr/>
      </dsp:nvSpPr>
      <dsp:spPr>
        <a:xfrm>
          <a:off x="9188917" y="978715"/>
          <a:ext cx="71303" cy="133936"/>
        </a:xfrm>
        <a:prstGeom prst="chevron">
          <a:avLst>
            <a:gd name="adj" fmla="val 90000"/>
          </a:avLst>
        </a:prstGeom>
        <a:solidFill>
          <a:schemeClr val="accent2">
            <a:tint val="40000"/>
            <a:alpha val="90000"/>
            <a:hueOff val="5387775"/>
            <a:satOff val="-49786"/>
            <a:lumOff val="-5612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5387775"/>
              <a:satOff val="-49786"/>
              <a:lumOff val="-561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D7E812B-D9FE-4AB9-A902-D904719DE3C7}">
      <dsp:nvSpPr>
        <dsp:cNvPr id="0" name=""/>
        <dsp:cNvSpPr/>
      </dsp:nvSpPr>
      <dsp:spPr>
        <a:xfrm>
          <a:off x="8164963" y="741579"/>
          <a:ext cx="578445" cy="578445"/>
        </a:xfrm>
        <a:prstGeom prst="ellipse">
          <a:avLst/>
        </a:prstGeom>
        <a:solidFill>
          <a:schemeClr val="accent2">
            <a:hueOff val="5369678"/>
            <a:satOff val="-15411"/>
            <a:lumOff val="-24674"/>
            <a:alphaOff val="0"/>
          </a:schemeClr>
        </a:solidFill>
        <a:ln w="19050" cap="flat" cmpd="sng" algn="ctr">
          <a:solidFill>
            <a:schemeClr val="accent2">
              <a:hueOff val="5369678"/>
              <a:satOff val="-15411"/>
              <a:lumOff val="-2467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6</a:t>
          </a:r>
        </a:p>
      </dsp:txBody>
      <dsp:txXfrm>
        <a:off x="8249674" y="826290"/>
        <a:ext cx="409023" cy="409023"/>
      </dsp:txXfrm>
    </dsp:sp>
    <dsp:sp modelId="{D295FE44-1250-44DC-9CD7-84D09C88DCE1}">
      <dsp:nvSpPr>
        <dsp:cNvPr id="0" name=""/>
        <dsp:cNvSpPr/>
      </dsp:nvSpPr>
      <dsp:spPr>
        <a:xfrm>
          <a:off x="7756656" y="1485649"/>
          <a:ext cx="139505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5724510"/>
            <a:satOff val="-52897"/>
            <a:lumOff val="-5963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5724510"/>
              <a:satOff val="-52897"/>
              <a:lumOff val="-596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0044" tIns="165100" rIns="110044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Add buffer time</a:t>
          </a:r>
          <a:r>
            <a:rPr lang="en-GB" sz="1100" kern="1200"/>
            <a:t> </a:t>
          </a:r>
          <a:endParaRPr lang="en-US" sz="1100" kern="1200"/>
        </a:p>
      </dsp:txBody>
      <dsp:txXfrm>
        <a:off x="7756656" y="1764661"/>
        <a:ext cx="1395059" cy="1686588"/>
      </dsp:txXfrm>
    </dsp:sp>
    <dsp:sp modelId="{E0311553-7D82-4CBF-A67D-62CC4B0EE1DB}">
      <dsp:nvSpPr>
        <dsp:cNvPr id="0" name=""/>
        <dsp:cNvSpPr/>
      </dsp:nvSpPr>
      <dsp:spPr>
        <a:xfrm>
          <a:off x="9306722" y="1030766"/>
          <a:ext cx="697529" cy="72"/>
        </a:xfrm>
        <a:prstGeom prst="rect">
          <a:avLst/>
        </a:prstGeom>
        <a:solidFill>
          <a:schemeClr val="accent2">
            <a:tint val="40000"/>
            <a:alpha val="90000"/>
            <a:hueOff val="6061246"/>
            <a:satOff val="-56009"/>
            <a:lumOff val="-6314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061246"/>
              <a:satOff val="-56009"/>
              <a:lumOff val="-631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D41A874-3D5F-428A-A576-0D7B76FB702C}">
      <dsp:nvSpPr>
        <dsp:cNvPr id="0" name=""/>
        <dsp:cNvSpPr/>
      </dsp:nvSpPr>
      <dsp:spPr>
        <a:xfrm>
          <a:off x="9715029" y="741579"/>
          <a:ext cx="578445" cy="578445"/>
        </a:xfrm>
        <a:prstGeom prst="ellipse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447" tIns="22447" rIns="22447" bIns="22447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7</a:t>
          </a:r>
        </a:p>
      </dsp:txBody>
      <dsp:txXfrm>
        <a:off x="9799740" y="826290"/>
        <a:ext cx="409023" cy="409023"/>
      </dsp:txXfrm>
    </dsp:sp>
    <dsp:sp modelId="{63CE96FF-D022-4D8E-A153-9772C3BCEF8B}">
      <dsp:nvSpPr>
        <dsp:cNvPr id="0" name=""/>
        <dsp:cNvSpPr/>
      </dsp:nvSpPr>
      <dsp:spPr>
        <a:xfrm>
          <a:off x="9306722" y="1485649"/>
          <a:ext cx="1453299" cy="1965600"/>
        </a:xfrm>
        <a:prstGeom prst="upArrowCallout">
          <a:avLst>
            <a:gd name="adj1" fmla="val 50000"/>
            <a:gd name="adj2" fmla="val 20000"/>
            <a:gd name="adj3" fmla="val 20000"/>
            <a:gd name="adj4" fmla="val 100000"/>
          </a:avLst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4638" tIns="165100" rIns="114638" bIns="165100" numCol="1" spcCol="1270" anchor="t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1100" b="1" kern="1200"/>
            <a:t>Review weekly</a:t>
          </a:r>
          <a:endParaRPr lang="en-US" sz="1100" kern="1200"/>
        </a:p>
      </dsp:txBody>
      <dsp:txXfrm>
        <a:off x="9306722" y="1776309"/>
        <a:ext cx="1453299" cy="1674940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4D3D62F-BFC3-448F-BB23-29E383AD0F05}">
      <dsp:nvSpPr>
        <dsp:cNvPr id="0" name=""/>
        <dsp:cNvSpPr/>
      </dsp:nvSpPr>
      <dsp:spPr>
        <a:xfrm>
          <a:off x="307345" y="1546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My main productivity challenge is… </a:t>
          </a:r>
          <a:endParaRPr lang="en-US" sz="3200" kern="1200" dirty="0"/>
        </a:p>
      </dsp:txBody>
      <dsp:txXfrm>
        <a:off x="307345" y="1546"/>
        <a:ext cx="3222855" cy="1933713"/>
      </dsp:txXfrm>
    </dsp:sp>
    <dsp:sp modelId="{EBF5838D-043C-4381-9807-E3891D28C099}">
      <dsp:nvSpPr>
        <dsp:cNvPr id="0" name=""/>
        <dsp:cNvSpPr/>
      </dsp:nvSpPr>
      <dsp:spPr>
        <a:xfrm>
          <a:off x="3852486" y="1546"/>
          <a:ext cx="3222855" cy="1933713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The one thing I will stop is…</a:t>
          </a:r>
        </a:p>
      </dsp:txBody>
      <dsp:txXfrm>
        <a:off x="3852486" y="1546"/>
        <a:ext cx="3222855" cy="1933713"/>
      </dsp:txXfrm>
    </dsp:sp>
    <dsp:sp modelId="{FD22DAB8-996D-4D8C-8464-9D86F757F215}">
      <dsp:nvSpPr>
        <dsp:cNvPr id="0" name=""/>
        <dsp:cNvSpPr/>
      </dsp:nvSpPr>
      <dsp:spPr>
        <a:xfrm>
          <a:off x="7397627" y="1546"/>
          <a:ext cx="3222855" cy="1933713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The One thing I </a:t>
          </a:r>
          <a:r>
            <a:rPr lang="en-GB" sz="3200" kern="1200"/>
            <a:t>will protect </a:t>
          </a:r>
          <a:r>
            <a:rPr lang="en-GB" sz="3200" kern="1200" dirty="0"/>
            <a:t>is… </a:t>
          </a:r>
        </a:p>
      </dsp:txBody>
      <dsp:txXfrm>
        <a:off x="7397627" y="1546"/>
        <a:ext cx="3222855" cy="1933713"/>
      </dsp:txXfrm>
    </dsp:sp>
    <dsp:sp modelId="{B90EAAE2-3F1F-4F23-80AC-EA05D537F423}">
      <dsp:nvSpPr>
        <dsp:cNvPr id="0" name=""/>
        <dsp:cNvSpPr/>
      </dsp:nvSpPr>
      <dsp:spPr>
        <a:xfrm>
          <a:off x="307345" y="2257545"/>
          <a:ext cx="3222855" cy="1933713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One action I will take in the next 7 days is… </a:t>
          </a:r>
          <a:endParaRPr lang="en-US" sz="3200" kern="1200"/>
        </a:p>
      </dsp:txBody>
      <dsp:txXfrm>
        <a:off x="307345" y="2257545"/>
        <a:ext cx="3222855" cy="1933713"/>
      </dsp:txXfrm>
    </dsp:sp>
    <dsp:sp modelId="{209134A7-25F1-415A-BF23-78D159E76E83}">
      <dsp:nvSpPr>
        <dsp:cNvPr id="0" name=""/>
        <dsp:cNvSpPr/>
      </dsp:nvSpPr>
      <dsp:spPr>
        <a:xfrm>
          <a:off x="3852486" y="2257545"/>
          <a:ext cx="3222855" cy="1933713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One action I will take in the next 30 days is… </a:t>
          </a:r>
          <a:endParaRPr lang="en-US" sz="3200" kern="1200"/>
        </a:p>
      </dsp:txBody>
      <dsp:txXfrm>
        <a:off x="3852486" y="2257545"/>
        <a:ext cx="3222855" cy="1933713"/>
      </dsp:txXfrm>
    </dsp:sp>
    <dsp:sp modelId="{3DFF7C38-9439-4F6B-9C75-D4D130636A5C}">
      <dsp:nvSpPr>
        <dsp:cNvPr id="0" name=""/>
        <dsp:cNvSpPr/>
      </dsp:nvSpPr>
      <dsp:spPr>
        <a:xfrm>
          <a:off x="7397627" y="2257545"/>
          <a:ext cx="3222855" cy="1933713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The person who will hold me accountable is…</a:t>
          </a:r>
          <a:endParaRPr lang="en-US" sz="3200" kern="1200" dirty="0"/>
        </a:p>
      </dsp:txBody>
      <dsp:txXfrm>
        <a:off x="7397627" y="2257545"/>
        <a:ext cx="3222855" cy="193371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EA21DC4-E89D-459F-8DC1-7D11312C694C}">
      <dsp:nvSpPr>
        <dsp:cNvPr id="0" name=""/>
        <dsp:cNvSpPr/>
      </dsp:nvSpPr>
      <dsp:spPr>
        <a:xfrm>
          <a:off x="562927" y="788206"/>
          <a:ext cx="1445998" cy="1445998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F3C8A69-C2D4-4403-A9E6-E7E5A5A25874}">
      <dsp:nvSpPr>
        <dsp:cNvPr id="0" name=""/>
        <dsp:cNvSpPr/>
      </dsp:nvSpPr>
      <dsp:spPr>
        <a:xfrm>
          <a:off x="87109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7319EE-E67D-459E-9F9B-89A8FED1A508}">
      <dsp:nvSpPr>
        <dsp:cNvPr id="0" name=""/>
        <dsp:cNvSpPr/>
      </dsp:nvSpPr>
      <dsp:spPr>
        <a:xfrm>
          <a:off x="10068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Feedback</a:t>
          </a:r>
          <a:endParaRPr lang="en-US" sz="2500" kern="1200" dirty="0"/>
        </a:p>
      </dsp:txBody>
      <dsp:txXfrm>
        <a:off x="100682" y="2684598"/>
        <a:ext cx="2370489" cy="720000"/>
      </dsp:txXfrm>
    </dsp:sp>
    <dsp:sp modelId="{5C0A6904-0684-4AD0-8935-C194E02B4F78}">
      <dsp:nvSpPr>
        <dsp:cNvPr id="0" name=""/>
        <dsp:cNvSpPr/>
      </dsp:nvSpPr>
      <dsp:spPr>
        <a:xfrm>
          <a:off x="3348252" y="788206"/>
          <a:ext cx="1445998" cy="1445998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A74E8EB-AA41-4F68-B682-BE32C43C2DF4}">
      <dsp:nvSpPr>
        <dsp:cNvPr id="0" name=""/>
        <dsp:cNvSpPr/>
      </dsp:nvSpPr>
      <dsp:spPr>
        <a:xfrm>
          <a:off x="365641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1CCC717-D1AC-49EE-A8A5-958DA2EF2C89}">
      <dsp:nvSpPr>
        <dsp:cNvPr id="0" name=""/>
        <dsp:cNvSpPr/>
      </dsp:nvSpPr>
      <dsp:spPr>
        <a:xfrm>
          <a:off x="288600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 dirty="0"/>
            <a:t>Next EVENT</a:t>
          </a:r>
          <a:endParaRPr lang="en-US" sz="2500" kern="1200" dirty="0"/>
        </a:p>
      </dsp:txBody>
      <dsp:txXfrm>
        <a:off x="2886007" y="2684598"/>
        <a:ext cx="2370489" cy="720000"/>
      </dsp:txXfrm>
    </dsp:sp>
    <dsp:sp modelId="{5369812C-604F-4BFB-BE74-06D6EB0C66B6}">
      <dsp:nvSpPr>
        <dsp:cNvPr id="0" name=""/>
        <dsp:cNvSpPr/>
      </dsp:nvSpPr>
      <dsp:spPr>
        <a:xfrm>
          <a:off x="6133577" y="788206"/>
          <a:ext cx="1445998" cy="1445998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3ED593-1729-481B-B091-520E3E1F485B}">
      <dsp:nvSpPr>
        <dsp:cNvPr id="0" name=""/>
        <dsp:cNvSpPr/>
      </dsp:nvSpPr>
      <dsp:spPr>
        <a:xfrm>
          <a:off x="6441741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9DCDDB2-AA14-4687-98E5-DEBB9CC05EAB}">
      <dsp:nvSpPr>
        <dsp:cNvPr id="0" name=""/>
        <dsp:cNvSpPr/>
      </dsp:nvSpPr>
      <dsp:spPr>
        <a:xfrm>
          <a:off x="5671332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Follow up 121 or Clinics</a:t>
          </a:r>
          <a:endParaRPr lang="en-US" sz="2500" kern="1200"/>
        </a:p>
      </dsp:txBody>
      <dsp:txXfrm>
        <a:off x="5671332" y="2684598"/>
        <a:ext cx="2370489" cy="720000"/>
      </dsp:txXfrm>
    </dsp:sp>
    <dsp:sp modelId="{184B27C4-2896-4D2A-9FCD-57307CC5D08D}">
      <dsp:nvSpPr>
        <dsp:cNvPr id="0" name=""/>
        <dsp:cNvSpPr/>
      </dsp:nvSpPr>
      <dsp:spPr>
        <a:xfrm>
          <a:off x="8918902" y="788206"/>
          <a:ext cx="1445998" cy="1445998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243D09D-749A-473C-919F-C6412713018F}">
      <dsp:nvSpPr>
        <dsp:cNvPr id="0" name=""/>
        <dsp:cNvSpPr/>
      </dsp:nvSpPr>
      <dsp:spPr>
        <a:xfrm>
          <a:off x="9227066" y="1096370"/>
          <a:ext cx="829671" cy="82967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C2C2B6-FB70-4EEE-9348-1C52DF8BC273}">
      <dsp:nvSpPr>
        <dsp:cNvPr id="0" name=""/>
        <dsp:cNvSpPr/>
      </dsp:nvSpPr>
      <dsp:spPr>
        <a:xfrm>
          <a:off x="8456657" y="2684598"/>
          <a:ext cx="237048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GB" sz="2500" kern="1200"/>
            <a:t>Other support – Digital Boost </a:t>
          </a:r>
          <a:endParaRPr lang="en-US" sz="2500" kern="1200"/>
        </a:p>
      </dsp:txBody>
      <dsp:txXfrm>
        <a:off x="8456657" y="2684598"/>
        <a:ext cx="2370489" cy="7200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6/7/layout/LinearArrowProcessNumbered">
  <dgm:title val="Linear Arrow Process Numbered"/>
  <dgm:desc val="Used to show a progression; a timeline; sequential steps in a task, process, or workflow; or to emphasize movement or direction. Automatic numbers have been introduced to show the steps of the process which appears in a circle. Level 1 and Level 2 text appear in a shape called UpArrowCallout. Also the nodes are connected by an arrow like shape emphasizing the process nature."/>
  <dgm:catLst>
    <dgm:cat type="process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101" type="sibTrans" cxnId="4">
          <dgm:prSet phldrT="1"/>
          <dgm:t>
            <a:bodyPr/>
            <a:lstStyle/>
            <a:p>
              <a:r>
                <a:t>1</a:t>
              </a:r>
            </a:p>
          </dgm:t>
        </dgm:pt>
        <dgm:pt modelId="201" type="sibTrans" cxnId="5">
          <dgm:prSet phldrT="2"/>
          <dgm:t>
            <a:bodyPr/>
            <a:lstStyle/>
            <a:p>
              <a:r>
                <a:t>2</a:t>
              </a:r>
            </a:p>
          </dgm:t>
        </dgm:pt>
        <dgm:pt modelId="301" type="sibTrans" cxnId="6">
          <dgm:prSet phldrT="3"/>
          <dgm:t>
            <a:bodyPr/>
            <a:lstStyle/>
            <a:p>
              <a:r>
                <a:t>3</a:t>
              </a:r>
            </a:p>
          </dgm:t>
        </dgm:pt>
      </dgm:ptLst>
      <dgm:cxnLst>
        <dgm:cxn modelId="4" srcId="0" destId="1" srcOrd="0" destOrd="0" sibTransId="101"/>
        <dgm:cxn modelId="5" srcId="0" destId="2" srcOrd="1" destOrd="0" sibTransId="201"/>
        <dgm:cxn modelId="6" srcId="0" destId="3" srcOrd="3" destOrd="0" sibTransId="301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L"/>
      <dgm:param type="nodeVertAlign" val="t"/>
    </dgm:alg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op="equ"/>
      <dgm:constr type="w" for="ch" forName="sibTransComposite" refType="w" refFor="ch" refForName="compositeNode" fact="0"/>
      <dgm:constr type="w" for="des" forName="parTx"/>
      <dgm:constr type="h" for="des" forName="parTx" op="equ"/>
      <dgm:constr type="h" for="des" forName="parSh" op="equ"/>
      <dgm:constr type="w" for="des" forName="nodeText"/>
      <dgm:constr type="h" for="des" forName="nodeText" op="equ"/>
      <dgm:constr type="w" for="des" forName="parSh"/>
      <dgm:constr type="w" for="des" forName="parSh" op="equ"/>
      <dgm:constr type="primFontSz" for="des" forName="parTx" val="26"/>
      <dgm:constr type="primFontSz" for="des" forName="parTx" op="equ"/>
      <dgm:constr type="primFontSz" for="des" forName="parSh" op="equ"/>
      <dgm:constr type="primFontSz" for="des" forName="nodeText" op="equ"/>
      <dgm:constr type="secFontSz" for="des" forName="nodeText" op="equ"/>
      <dgm:constr type="primFontSz" for="des" forName="sibTransNodeCircle" op="equ"/>
      <dgm:constr type="h" for="des" forName="sibTransNodeCircle" op="equ"/>
      <dgm:constr type="w" for="des" forName="sibTransNodeCircle" op="equ"/>
      <dgm:constr type="h" for="des" forName="parTx" refType="primFontSz" refFor="des" refForName="parTx" fact="1.5"/>
      <dgm:constr type="h" for="ch" forName="compositeNode" refType="h"/>
      <dgm:constr type="h" for="des" forName="parSh" refType="w"/>
      <dgm:constr type="h" for="des" forName="nodeText" refType="primFontSz" refFor="des" refForName="parTx" fact="2.1"/>
      <dgm:constr type="h" for="des" forName="parSh" refType="h" refFor="des" refForName="parTx" op="lte" fact="1.2"/>
      <dgm:constr type="h" for="des" forName="parSh" refType="h" refFor="des" refForName="parTx" op="gte" fact="1.2"/>
    </dgm:constrLst>
    <dgm:ruleLst>
      <dgm:rule type="primFontSz" for="des" forName="parSh" val="5" fact="NaN" max="NaN"/>
    </dgm:ruleLst>
    <dgm:forEach name="Name3" axis="ch" ptType="node">
      <dgm:layoutNode name="compositeNode">
        <dgm:alg type="composite"/>
        <dgm:shape xmlns:r="http://schemas.openxmlformats.org/officeDocument/2006/relationships" r:blip="">
          <dgm:adjLst/>
        </dgm:shape>
        <dgm:presOf/>
        <dgm:choose name="Name004">
          <dgm:if name="Name5" axis="self" ptType="node" func="cnt" op="equ" val="0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/>
              <dgm:constr type="t" for="ch" forName="nodeText" refType="b" refFor="ch" refForName="parSh"/>
            </dgm:constrLst>
          </dgm:if>
          <dgm:else name="Name6">
            <dgm:constrLst>
              <dgm:constr type="w" for="ch" forName="parTx" refType="w"/>
              <dgm:constr type="w" for="ch" forName="parSh" refType="w" refFor="ch" refForName="parTx"/>
              <dgm:constr type="w" for="ch" forName="nodeText" refType="w" refFor="ch" refForName="parTx" fact="0.9"/>
              <dgm:constr type="t" for="ch" forName="nodeText" refType="b" refFor="ch" refForName="parSh"/>
            </dgm:constrLst>
          </dgm:else>
        </dgm:choose>
        <dgm:ruleLst>
          <dgm:rule type="h" val="INF" fact="NaN" max="NaN"/>
        </dgm:ruleLst>
        <dgm:layoutNode name="parTx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zOrderOff="1" hideGeom="1">
            <dgm:adjLst/>
          </dgm:shape>
          <dgm:presOf/>
          <dgm:constrLst>
            <dgm:constr type="h" refType="w" op="lte" fact="0.4"/>
            <dgm:constr type="h"/>
          </dgm:constrLst>
          <dgm:ruleLst>
            <dgm:rule type="h" val="INF" fact="NaN" max="NaN"/>
          </dgm:ruleLst>
        </dgm:layoutNode>
        <dgm:layoutNode name="parSh">
          <dgm:alg type="composite"/>
          <dgm:shape xmlns:r="http://schemas.openxmlformats.org/officeDocument/2006/relationships" r:blip="">
            <dgm:adjLst/>
          </dgm:shape>
          <dgm:presOf axis="self" ptType="node"/>
          <dgm:choose name="casesForFirstAndLastNode">
            <dgm:if name="ifFirstNode" axis="self" ptType="node" func="pos" op="equ" val="1">
              <dgm:choose name="removeLineWhenOnlyOneNode">
                <dgm:if name="ifOnlyOneNode" axis="followSib" ptType="node" func="cnt" op="equ" val="0">
                  <dgm:constrLst>
                    <dgm:constr type="h"/>
                    <dgm:constr type="h" for="ch" forName="lineNode" val="0.002"/>
                    <dgm:constr type="w" for="ch" forName="lineNode" refType="w" fact="0"/>
                    <dgm:constr type="w" for="ch" forName="lineArrowNode" refType="w" fact="0"/>
                    <dgm:constr type="h" for="ch" forName="lineArrowNode" refType="h" fact="0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if>
                <dgm:else name="ifMoreThanOneNode">
                  <dgm:constrLst>
                    <dgm:constr type="h"/>
                    <dgm:constr type="h" for="ch" forName="lineNode" val="0.002"/>
                    <dgm:constr type="w" for="ch" forName="lineNode" refType="w" fact="0.4"/>
                    <dgm:constr type="l" for="ch" forName="lineNode" refType="w" fact="0.5"/>
                    <dgm:constr type="w" for="ch" forName="lineArrowNode" refType="w" fact="0.046"/>
                    <dgm:constr type="h" for="ch" forName="lineArrowNode" refType="h" fact="0.18"/>
                    <dgm:constr type="l" for="ch" forName="lineArrowNode" refType="w" fact="0.924"/>
                    <dgm:constr type="t" for="ch" forName="lineArrowNode" refType="h" fact="0.18"/>
                    <dgm:constr type="ctrY" for="ch" forName="lineNode" refType="ctrY" refFor="ch" refForName="sibTransNodeCircle"/>
                    <dgm:constr type="h" for="ch" forName="sibTransNodeCircle" refType="h" fact="0.9"/>
                    <dgm:constr type="w" for="ch" forName="sibTransNodeCircle" refType="h" refFor="ch" refForName="sibTransNodeCircle"/>
                    <dgm:constr type="ctrX" for="ch" forName="sibTransNodeCircle" refType="w" fact="0.45"/>
                    <dgm:constr type="ctrY" for="ch" forName="sibTransNodeCircle" refType="h" fact="0.25"/>
                    <dgm:constr type="t" for="ch" forName="spacerBetweenCircleAndCallout" refType="b" refFor="ch" refForName="sibTransNodeCircle"/>
                    <dgm:constr type="h" for="ch" forName="spacerBetweenCircleAndCallout" val="4.6"/>
                  </dgm:constrLst>
                </dgm:else>
              </dgm:choose>
            </dgm:if>
            <dgm:if name="ifLastNode" axis="self" ptType="node" func="revPos" op="equ" val="1">
              <dgm:constrLst>
                <dgm:constr type="h"/>
                <dgm:constr type="h" for="ch" forName="lineNode" val="0.002"/>
                <dgm:constr type="w" for="ch" forName="lineNode" refType="w" fact="0.45"/>
                <dgm:constr type="w" for="ch" forName="lineArrowNode" refType="w" fact="0"/>
                <dgm:constr type="h" for="ch" forName="lineArrowNode" refType="h" fact="0"/>
                <dgm:constr type="ctrY" for="ch" forName="lineNode" refType="ctrY" refFor="ch" refForName="sibTransNodeCircle"/>
                <dgm:constr type="h" for="ch" forName="sibTransNodeCircle" refType="h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if>
            <dgm:else name="allOtherNodes">
              <dgm:constrLst>
                <dgm:constr type="h"/>
                <dgm:constr type="h" for="ch" forName="lineNode" val="0.002"/>
                <dgm:constr type="w" for="ch" forName="lineNode" refType="w" fact="0.9"/>
                <dgm:constr type="w" for="ch" forName="lineArrowNode" refType="w" fact="0.046"/>
                <dgm:constr type="h" for="ch" forName="lineArrowNode" refType="h" fact="0.18"/>
                <dgm:constr type="l" for="ch" forName="lineArrowNode" refType="w" fact="0.924"/>
                <dgm:constr type="t" for="ch" forName="lineArrowNode" refType="h" fact="0.18"/>
                <dgm:constr type="ctrY" for="ch" forName="lineNode" refType="ctrY" refFor="ch" refForName="sibTransNodeCircle"/>
                <dgm:constr type="h" for="ch" forName="sibTransNodeCircle" refType="h" fact="0.9"/>
                <dgm:constr type="w" for="ch" forName="sibTransNodeCircle" refType="h" refFor="ch" refForName="sibTransNodeCircle"/>
                <dgm:constr type="ctrX" for="ch" forName="sibTransNodeCircle" refType="w" fact="0.45"/>
                <dgm:constr type="ctrY" for="ch" forName="sibTransNodeCircle" refType="h" fact="0.25"/>
                <dgm:constr type="t" for="ch" forName="spacerBetweenCircleAndCallout" refType="b" refFor="ch" refForName="sibTransNodeCircle"/>
                <dgm:constr type="h" for="ch" forName="spacerBetweenCircleAndCallout" val="4.6"/>
              </dgm:constrLst>
            </dgm:else>
          </dgm:choose>
          <dgm:layoutNode name="lineNode" styleLbl="alignAccFollowNode1">
            <dgm:alg type="sp"/>
            <dgm:shape xmlns:r="http://schemas.openxmlformats.org/officeDocument/2006/relationships" type="rect" r:blip="">
              <dgm:adjLst/>
            </dgm:shape>
            <dgm:presOf/>
            <dgm:constrLst/>
            <dgm:ruleLst/>
          </dgm:layoutNode>
          <dgm:layoutNode name="lineArrowNode" styleLbl="alignAccFollowNode1">
            <dgm:alg type="sp"/>
            <dgm:shape xmlns:r="http://schemas.openxmlformats.org/officeDocument/2006/relationships" type="chevron" r:blip="">
              <dgm:adjLst>
                <dgm:adj idx="1" val="0.9"/>
              </dgm:adjLst>
            </dgm:shape>
            <dgm:presOf/>
            <dgm:ruleLst/>
          </dgm:layoutNode>
          <dgm:forEach name="Name19" axis="followSib" ptType="sibTrans" hideLastTrans="0" cnt="1">
            <dgm:layoutNode name="sibTransNodeCircle" styleLbl="alignNode1">
              <dgm:varLst>
                <dgm:chMax val="0"/>
                <dgm:bulletEnabled/>
              </dgm:varLst>
              <dgm:presOf axis="self" ptType="sibTrans"/>
              <dgm:alg type="tx">
                <dgm:param type="txAnchorVert" val="mid"/>
                <dgm:param type="txAnchorHorzCh" val="ctr"/>
                <dgm:param type="parTxRTLAlign" val="l"/>
              </dgm:alg>
              <dgm:shape xmlns:r="http://schemas.openxmlformats.org/officeDocument/2006/relationships" type="ellipse" r:blip="">
                <dgm:adjLst/>
              </dgm:shape>
              <dgm:constrLst>
                <dgm:constr type="w" refType="h" op="equ"/>
                <dgm:constr type="primFontSz" val="60"/>
                <dgm:constr type="tMarg" refType="w" fact="0.11"/>
                <dgm:constr type="lMarg" refType="w" fact="0.11"/>
                <dgm:constr type="rMarg" refType="w" fact="0.11"/>
                <dgm:constr type="bMarg" refType="w" fact="0.11"/>
              </dgm:constrLst>
              <dgm:ruleLst>
                <dgm:rule type="primFontSz" val="14" fact="NaN" max="NaN"/>
              </dgm:ruleLst>
            </dgm:layoutNode>
            <dgm:layoutNode name="spacerBetweenCircleAndCallout">
              <dgm:varLst/>
              <dgm:presOf/>
              <dgm:alg type="sp"/>
              <dgm:shape xmlns:r="http://schemas.openxmlformats.org/officeDocument/2006/relationships" r:blip="">
                <dgm:adjLst/>
              </dgm:shape>
              <dgm:constrLst/>
              <dgm:ruleLst/>
            </dgm:layoutNode>
          </dgm:forEach>
          <dgm:presOf/>
          <dgm:ruleLst/>
        </dgm:layoutNode>
        <dgm:layoutNode name="nodeText" styleLbl="alignAccFollowNode1">
          <dgm:varLst>
            <dgm:bulletEnabled val="1"/>
          </dgm:varLst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upArrowCallout" r:blip="">
            <dgm:adjLst>
              <dgm:adj idx="1" val="0.5"/>
              <dgm:adj idx="2" val="0.2"/>
              <dgm:adj idx="3" val="0.2"/>
              <dgm:adj idx="4" val="1"/>
            </dgm:adjLst>
          </dgm:shape>
          <dgm:presOf axis="desOrSelf" ptType="node"/>
          <dgm:constrLst>
            <dgm:constr type="secFontSz" val="16"/>
            <dgm:constr type="primFontSz" val="26"/>
            <dgm:constr type="h"/>
            <dgm:constr type="tMarg" val="13"/>
            <dgm:constr type="lMarg" refType="w" fact="0.2236"/>
            <dgm:constr type="rMarg" refType="w" fact="0.2236"/>
            <dgm:constr type="bMarg" val="13"/>
          </dgm:constrLst>
          <dgm:ruleLst>
            <dgm:rule type="secFontSz" val="11" fact="NaN" max="NaN"/>
            <dgm:rule type="primFontSz" val="11" fact="NaN" max="NaN"/>
            <dgm:rule type="h" val="INF" fact="NaN" max="NaN"/>
          </dgm:ruleLst>
        </dgm:layoutNode>
      </dgm:layoutNode>
      <dgm:forEach name="sibTransForEach" axis="followSib" ptType="sibTrans" cnt="1">
        <dgm:layoutNode name="sibTransComposite" styleLbl="alignAccFollowNode1">
          <dgm:alg type="sp"/>
          <dgm:shape xmlns:r="http://schemas.openxmlformats.org/officeDocument/2006/relationships" r:blip="">
            <dgm:adjLst/>
          </dgm:shape>
          <dgm:ruleLst/>
        </dgm:layoutNode>
        <dgm:ruleLst>
          <dgm:rule type="h" val="INF" fact="NaN" max="NaN"/>
        </dgm:ruleLst>
      </dgm:forEach>
    </dgm:forEach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arenBoth"/>
          </dgm1611:buPr>
        </dgm1611:autoBuNodeInfo>
      </dgm1611:autoBuNodeInfoLst>
    </a:ext>
  </dgm:extLst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27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44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#16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#19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#298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#24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#5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37F169-FD02-4BFC-A4E4-7A43F8E2D3FA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55A60-EC79-4307-875E-D3984D3063D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82545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55A60-EC79-4307-875E-D3984D3063D3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7710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851339-AA45-0CDA-C349-1204BC813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B63C46-D284-6BDD-1F7B-90949405D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4961FD-AF42-8EE9-514C-F58D7A049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E8C899-8FFB-182C-6C17-3CDEF12E1D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608585-A57F-607F-8912-53F418771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0505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FE5F3-EAF9-5A3B-0466-C9D81FD0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B825E-D54B-C89C-D65B-7BFD44A87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EEC3A-7CBD-97F1-65BE-DCF49E6C05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6CFDC-A714-C479-BCDE-027CA0D92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892676-366E-B5CE-CDA6-8D9E66943E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7383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341D0-047E-A060-675C-B159C901AA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646146-1BE1-33D7-A1B7-E03699B510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A95E332-FB62-14D9-5462-C8186ADC67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D64DC1-784D-DF05-B937-B492BB7EC6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A3D65CB-CB7A-A01F-EE68-445550753F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000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59FD5-880E-BF6E-8246-27B0A37CEC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6E4FC6-75C1-0AFC-5718-8964C3DCB8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0EBB18-35A5-B402-6C7D-D4A609E0F0D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10D073-E37C-237E-FF7E-E2FADC8BF6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116859-BFE6-C593-2065-E96840455B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877539-BE61-7D57-723B-428D4E7DF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2203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63B260-FF2F-EE7B-E3AD-BB8EA3B79A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C9934B-A695-6E2F-2006-8328B9A194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F49CBAB-81A7-0289-1000-F109F353A4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18ACC6B-C560-1033-68E4-54BDF2F7EE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8E2736-FE29-ABE8-B641-85B96FAF692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81978A-3BAB-9E46-CB04-71814F3F8C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A437B92-F918-A007-BFE0-72F084F9F0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767489-8469-4786-A124-8AB40CCB1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86836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2714F0-84E5-CD02-4425-1ADB2BE38F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8A9B51-A02E-8219-3453-EA8A961172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217D23-122B-5144-E9C3-A10FA149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292932-E361-940F-453B-8E3E728A6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9466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1B356D5-F76D-4265-7970-41862F80E3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C06192D-7E7B-8042-FC9E-935B1027B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B18081-574C-AB77-0615-ADF3C8539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7553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FF978-2FCE-9258-3212-1F42D1E4A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55B1CE-FAB4-65F8-9F01-4618B7B9C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DD3575-B332-1043-9042-1984C769CB8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532DE7-81C3-F12C-9920-F06CC3E449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8D0761-E1DD-BADC-6EBD-E59A4EE5B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C24ECE-96B8-760B-A23D-DC1C656A2C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19737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2BDBE-08F2-C2F7-7405-6998B03E90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D0BB9A-6830-911A-D6D7-B0DF085C41D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2946CE-35C3-A4FA-6E48-475E59E09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78A7D4-6F1B-C8C7-0D8E-2C5B52CAA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35641AC-4CB5-C293-BC5D-06766455D1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D17619-27D0-7B61-3596-DEB57946BA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67602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870C-212C-A153-2E39-351678A62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5844D-D96B-69A8-4F6E-3881E91774B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F9E227-438E-804A-8C8F-E05A6D02D3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E14605-3247-64EE-1272-91E65A14A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B27306-88E3-D828-881D-22517C6F8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987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D141E0-B429-A71B-EFFF-264C743ACEF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AC9FD7-1E1A-1A65-5107-2B19D54664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7B7DE2-1C0E-46D0-BEA5-A4F4CA340E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F78282-EE09-1835-E32E-ED4D386EA4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C087F5-4F25-65DE-FEB6-3459D3B3C3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323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9C8F69A-BB5F-9836-6F45-62BD9FBE3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076597-481B-A9A7-D8C1-CEA6248BC4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375440-6421-CA13-47CC-F8B12C74C61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7DD5A69-D7E4-4EEB-8E0A-FC4C6291EE17}" type="datetimeFigureOut">
              <a:rPr lang="en-GB" smtClean="0"/>
              <a:t>07/09/2026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480E69-8AAB-F2BD-CE7E-7D21E06329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696285-FB77-1D4B-7380-3420D53AA2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BB1E7BC-5872-4A44-B2AF-F34658A05990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38D23D0-A68A-99E7-5FE9-6F730CD6D983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63500" y="63500"/>
            <a:ext cx="1604963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GB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Classified as Official\Anyone</a:t>
            </a:r>
          </a:p>
        </p:txBody>
      </p:sp>
    </p:spTree>
    <p:extLst>
      <p:ext uri="{BB962C8B-B14F-4D97-AF65-F5344CB8AC3E}">
        <p14:creationId xmlns:p14="http://schemas.microsoft.com/office/powerpoint/2010/main" val="6565115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7" Type="http://schemas.openxmlformats.org/officeDocument/2006/relationships/image" Target="../media/image15.jpeg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E0AE394F-AFF1-4485-AF1F-7387A2F04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1" name="Video 30" descr="Windmills">
            <a:extLst>
              <a:ext uri="{FF2B5EF4-FFF2-40B4-BE49-F238E27FC236}">
                <a16:creationId xmlns:a16="http://schemas.microsoft.com/office/drawing/2014/main" id="{CEF94755-12FF-5483-442D-36D6822E423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284" r="1" b="1"/>
          <a:stretch>
            <a:fillRect/>
          </a:stretch>
        </p:blipFill>
        <p:spPr>
          <a:xfrm>
            <a:off x="-3047" y="10"/>
            <a:ext cx="12191999" cy="6857990"/>
          </a:xfrm>
          <a:prstGeom prst="rect">
            <a:avLst/>
          </a:prstGeom>
        </p:spPr>
      </p:pic>
      <p:sp>
        <p:nvSpPr>
          <p:cNvPr id="37" name="Rectangle 36">
            <a:extLst>
              <a:ext uri="{FF2B5EF4-FFF2-40B4-BE49-F238E27FC236}">
                <a16:creationId xmlns:a16="http://schemas.microsoft.com/office/drawing/2014/main" id="{5683D043-25BB-4AC9-8130-641179672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3323345"/>
          </a:xfrm>
          <a:prstGeom prst="rect">
            <a:avLst/>
          </a:prstGeom>
          <a:gradFill flip="none" rotWithShape="1">
            <a:gsLst>
              <a:gs pos="57000">
                <a:srgbClr val="000000">
                  <a:alpha val="30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E539C7F-EA3B-F041-623F-E974D4FA77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14425" y="5609462"/>
            <a:ext cx="10826224" cy="1121555"/>
          </a:xfrm>
        </p:spPr>
        <p:txBody>
          <a:bodyPr anchor="t">
            <a:normAutofit/>
          </a:bodyPr>
          <a:lstStyle/>
          <a:p>
            <a:pPr algn="r"/>
            <a:r>
              <a:rPr lang="en-GB" sz="5200" b="1" dirty="0">
                <a:solidFill>
                  <a:srgbClr val="FFFFFF"/>
                </a:solidFill>
              </a:rPr>
              <a:t>Growth Session</a:t>
            </a:r>
            <a:endParaRPr lang="en-GB" sz="5200" dirty="0">
              <a:solidFill>
                <a:srgbClr val="FFFFFF"/>
              </a:solidFill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A61CCAC-6875-474C-8E9E-F57ABF078C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3047" y="4704862"/>
            <a:ext cx="12191999" cy="2155484"/>
          </a:xfrm>
          <a:prstGeom prst="rect">
            <a:avLst/>
          </a:prstGeom>
          <a:gradFill flip="none" rotWithShape="1">
            <a:gsLst>
              <a:gs pos="59000">
                <a:srgbClr val="000000">
                  <a:alpha val="30000"/>
                </a:srgbClr>
              </a:gs>
              <a:gs pos="0">
                <a:srgbClr val="000000">
                  <a:alpha val="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D71EA34-31E4-6B02-B29C-44313E1276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928" y="126983"/>
            <a:ext cx="10678296" cy="1175039"/>
          </a:xfrm>
        </p:spPr>
        <p:txBody>
          <a:bodyPr anchor="b">
            <a:normAutofit fontScale="92500"/>
          </a:bodyPr>
          <a:lstStyle/>
          <a:p>
            <a:pPr algn="l">
              <a:spcBef>
                <a:spcPct val="0"/>
              </a:spcBef>
            </a:pPr>
            <a:r>
              <a:rPr lang="en-GB" sz="5200" b="1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Create More Time, Focus and Capacity</a:t>
            </a:r>
          </a:p>
          <a:p>
            <a:pPr algn="l"/>
            <a:endParaRPr lang="en-GB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1313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128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5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video>
              <p:cMediaNode>
                <p:cTn id="16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38F59A4-4431-460D-8E49-6E65C189A5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A919B9C-5C01-47E4-B2F2-45F589208A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85A82CE-D835-4542-BE8D-62A8F5A943C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063D7EF0-3AC8-4029-B55D-EBDD733D39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chemeClr val="accent4">
                <a:lumMod val="75000"/>
                <a:alpha val="7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FA4DE2-8A9E-B579-41D9-84D9BE7CC8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0863" y="365125"/>
            <a:ext cx="11090274" cy="132556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Signpost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B6A81432-C85B-B0C3-028A-AF20980E13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61216344"/>
              </p:ext>
            </p:extLst>
          </p:nvPr>
        </p:nvGraphicFramePr>
        <p:xfrm>
          <a:off x="547688" y="2133600"/>
          <a:ext cx="11093450" cy="41576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704079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8" name="Rectangle 57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05C8BB3-0682-9122-AEBB-C45DE59D9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What is your biggest productivity challenge right now?</a:t>
            </a:r>
          </a:p>
        </p:txBody>
      </p:sp>
      <p:graphicFrame>
        <p:nvGraphicFramePr>
          <p:cNvPr id="17" name="TextBox 6">
            <a:extLst>
              <a:ext uri="{FF2B5EF4-FFF2-40B4-BE49-F238E27FC236}">
                <a16:creationId xmlns:a16="http://schemas.microsoft.com/office/drawing/2014/main" id="{0C14A198-8CB7-8151-B4C3-395FE9E053A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205275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24603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7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B2E4761-5738-7831-21EA-430FDC817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58D5A3-8041-E811-2FD0-2F18212D68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Energy for Impact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know where your energy comes from and design your week around it</a:t>
            </a:r>
            <a:br>
              <a:rPr lang="en-US" sz="2800" i="1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2" name="TextBox 3">
            <a:extLst>
              <a:ext uri="{FF2B5EF4-FFF2-40B4-BE49-F238E27FC236}">
                <a16:creationId xmlns:a16="http://schemas.microsoft.com/office/drawing/2014/main" id="{D51BCE99-D8C6-9080-BA3B-DA3BC7BEC0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5581890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856555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3AFFA38-5C94-310D-B5F7-C9AC4CB98E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Where is your time really going?</a:t>
            </a:r>
          </a:p>
        </p:txBody>
      </p:sp>
      <p:graphicFrame>
        <p:nvGraphicFramePr>
          <p:cNvPr id="26" name="TextBox 2">
            <a:extLst>
              <a:ext uri="{FF2B5EF4-FFF2-40B4-BE49-F238E27FC236}">
                <a16:creationId xmlns:a16="http://schemas.microsoft.com/office/drawing/2014/main" id="{AB1C4B87-B723-CFFE-B728-0A7C80979AC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644663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63652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6" grpId="0">
        <p:bldAsOne/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29B9759-181F-1A2A-D504-B0D80F819E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1D60E24B-8A8D-7DAA-9FC0-E3D4338E75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7D0192C5-4998-19F0-066B-88FA5FF960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49C8000A-E77D-49C3-6CB8-21F6019030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B981E3F-FD68-8AFA-44EC-D52EE4C2A0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586CF96-D76B-7010-9A5F-C91FF48DB8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731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5A950C9-A349-0EDC-E9C2-84EA377E94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An early morning coffee with bread and a newspaper on top of the table">
            <a:extLst>
              <a:ext uri="{FF2B5EF4-FFF2-40B4-BE49-F238E27FC236}">
                <a16:creationId xmlns:a16="http://schemas.microsoft.com/office/drawing/2014/main" id="{647BB428-2E4D-F6C7-D605-EF09A4B96175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rcRect t="9000" b="6730"/>
          <a:stretch>
            <a:fillRect/>
          </a:stretch>
        </p:blipFill>
        <p:spPr>
          <a:xfrm>
            <a:off x="20" y="1"/>
            <a:ext cx="12191980" cy="685799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ED0B3C-7786-BAD9-6EAB-733F6ED48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Break </a:t>
            </a:r>
          </a:p>
        </p:txBody>
      </p:sp>
    </p:spTree>
    <p:extLst>
      <p:ext uri="{BB962C8B-B14F-4D97-AF65-F5344CB8AC3E}">
        <p14:creationId xmlns:p14="http://schemas.microsoft.com/office/powerpoint/2010/main" val="33585677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19E2403-EBFE-B2BF-1803-FFB7BBCFF7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Tools, habits and systems </a:t>
            </a:r>
            <a:b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GTD / Getting Things Done</a:t>
            </a:r>
          </a:p>
        </p:txBody>
      </p:sp>
      <p:graphicFrame>
        <p:nvGraphicFramePr>
          <p:cNvPr id="18" name="TextBox 2">
            <a:extLst>
              <a:ext uri="{FF2B5EF4-FFF2-40B4-BE49-F238E27FC236}">
                <a16:creationId xmlns:a16="http://schemas.microsoft.com/office/drawing/2014/main" id="{2CEFF75C-CE31-11FE-43B2-1C4EF642ED3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7661437"/>
              </p:ext>
            </p:extLst>
          </p:nvPr>
        </p:nvGraphicFramePr>
        <p:xfrm>
          <a:off x="-1" y="1924821"/>
          <a:ext cx="12191999" cy="481164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0" name="Picture 19" descr="Getting Things Done: The Art of Stress-free Productivity: Amazon.co.uk:  Allen, David: 9780349408941: Books">
            <a:extLst>
              <a:ext uri="{FF2B5EF4-FFF2-40B4-BE49-F238E27FC236}">
                <a16:creationId xmlns:a16="http://schemas.microsoft.com/office/drawing/2014/main" id="{35503BCB-EFAE-CF71-AC17-732ED59561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243827" y="-1"/>
            <a:ext cx="1948171" cy="3003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28094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8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C6D1780-D825-4166-5833-930E113CB2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1A94C1-89F2-379D-13B8-D95E7E766E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Tools, habits and systems </a:t>
            </a:r>
            <a:b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Pomodoro</a:t>
            </a:r>
          </a:p>
        </p:txBody>
      </p:sp>
      <p:graphicFrame>
        <p:nvGraphicFramePr>
          <p:cNvPr id="19" name="TextBox 2">
            <a:extLst>
              <a:ext uri="{FF2B5EF4-FFF2-40B4-BE49-F238E27FC236}">
                <a16:creationId xmlns:a16="http://schemas.microsoft.com/office/drawing/2014/main" id="{11B75238-098C-6787-BB3E-0F5D74F664A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09680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80649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ADE714F-FC38-FBE5-F2D1-6F9387092F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FCCE3E9-DF49-9C79-6A2F-09488FBE9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Calendar time blocking</a:t>
            </a:r>
          </a:p>
        </p:txBody>
      </p:sp>
      <p:graphicFrame>
        <p:nvGraphicFramePr>
          <p:cNvPr id="31" name="TextBox 2">
            <a:extLst>
              <a:ext uri="{FF2B5EF4-FFF2-40B4-BE49-F238E27FC236}">
                <a16:creationId xmlns:a16="http://schemas.microsoft.com/office/drawing/2014/main" id="{AB784A6C-3FD0-1766-9FA2-AF775E48676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3834802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924062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B142CB0-608A-2CFF-8ADB-34B05A6E36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3" name="Rectangle 62">
            <a:extLst>
              <a:ext uri="{FF2B5EF4-FFF2-40B4-BE49-F238E27FC236}">
                <a16:creationId xmlns:a16="http://schemas.microsoft.com/office/drawing/2014/main" id="{B95B9BA8-1D69-4796-85F5-B6D0BD5235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EE2F0F-C3E4-264B-F58C-3C90F1CB77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765" y="345388"/>
            <a:ext cx="11292068" cy="1323439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Tools, habits and systems </a:t>
            </a:r>
            <a:b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</a:br>
            <a:r>
              <a:rPr lang="en-US" sz="2800" kern="1200" dirty="0">
                <a:solidFill>
                  <a:schemeClr val="bg1"/>
                </a:solidFill>
                <a:latin typeface="+mj-lt"/>
                <a:ea typeface="+mj-ea"/>
                <a:cs typeface="+mj-cs"/>
              </a:rPr>
              <a:t>Design your weekly rhythm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CCE33DD-7A9E-15B2-95F8-87638651EDD5}"/>
              </a:ext>
            </a:extLst>
          </p:cNvPr>
          <p:cNvSpPr txBox="1"/>
          <p:nvPr/>
        </p:nvSpPr>
        <p:spPr>
          <a:xfrm>
            <a:off x="838201" y="2534856"/>
            <a:ext cx="2888848" cy="30658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Planning/review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Admin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Client delivery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Sales/follow-up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Marketing/content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Finance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Learning/development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Rest/recovery </a:t>
            </a:r>
          </a:p>
          <a:p>
            <a:pPr lvl="0"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>
                    <a:alpha val="80000"/>
                  </a:schemeClr>
                </a:solidFill>
              </a:rPr>
              <a:t>Buffer time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CE33EC9-29CA-02AD-0E5D-1C5CA9DD86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8846" y="983849"/>
            <a:ext cx="7529104" cy="564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9253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E0341B3-17FE-DA7D-AD57-A69601FD5F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BDBE9C9-C4C0-1AA7-5EE9-1F764F5F1A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Actions and Accountability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9CDE3CC0-99AD-CF11-800D-BD3423CC95E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2641421"/>
              </p:ext>
            </p:extLst>
          </p:nvPr>
        </p:nvGraphicFramePr>
        <p:xfrm>
          <a:off x="644056" y="2112579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19528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3A0F48C-664C-B0BA-17D5-E3B1E7909D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CEC9932-13B8-0863-0688-CEECB67CE3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Thank You!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D4A0CDE-8D52-5A54-CE11-D267ACDEC28F}"/>
              </a:ext>
            </a:extLst>
          </p:cNvPr>
          <p:cNvSpPr txBox="1"/>
          <p:nvPr/>
        </p:nvSpPr>
        <p:spPr>
          <a:xfrm>
            <a:off x="632085" y="1925430"/>
            <a:ext cx="87392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i="1" dirty="0"/>
              <a:t>A journey of a thousand miles begins with a single step</a:t>
            </a:r>
          </a:p>
        </p:txBody>
      </p:sp>
      <p:graphicFrame>
        <p:nvGraphicFramePr>
          <p:cNvPr id="6" name="TextBox 3">
            <a:extLst>
              <a:ext uri="{FF2B5EF4-FFF2-40B4-BE49-F238E27FC236}">
                <a16:creationId xmlns:a16="http://schemas.microsoft.com/office/drawing/2014/main" id="{40D3AB13-969F-AFF9-802D-DEBD9B8AA21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65417445"/>
              </p:ext>
            </p:extLst>
          </p:nvPr>
        </p:nvGraphicFramePr>
        <p:xfrm>
          <a:off x="632085" y="2479978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73221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Graphic spid="6" grpId="0">
        <p:bldAsOne/>
      </p:bldGraphic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71152a96-0c15-4324-9870-407dd6261064}" enabled="1" method="Standard" siteId="{dcfb3fe3-e9c9-423a-a1da-148a4b3a2e60}" contentBits="1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536</TotalTime>
  <Words>359</Words>
  <Application>Microsoft Office PowerPoint</Application>
  <PresentationFormat>Widescreen</PresentationFormat>
  <Paragraphs>76</Paragraphs>
  <Slides>13</Slides>
  <Notes>1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Growth Session</vt:lpstr>
      <vt:lpstr>Signpost</vt:lpstr>
      <vt:lpstr>What is your biggest productivity challenge right now?</vt:lpstr>
      <vt:lpstr>Energy for Impact  know where your energy comes from and design your week around it </vt:lpstr>
      <vt:lpstr>Where is your time really going?</vt:lpstr>
      <vt:lpstr>PowerPoint Presentation</vt:lpstr>
      <vt:lpstr>Break </vt:lpstr>
      <vt:lpstr>Tools, habits and systems  GTD / Getting Things Done</vt:lpstr>
      <vt:lpstr>Tools, habits and systems  Pomodoro</vt:lpstr>
      <vt:lpstr>Calendar time blocking</vt:lpstr>
      <vt:lpstr>Tools, habits and systems  Design your weekly rhythm</vt:lpstr>
      <vt:lpstr>Actions and Accountability</vt:lpstr>
      <vt:lpstr>Thank You!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Andy Hall</dc:creator>
  <cp:lastModifiedBy>Robeul Hossain</cp:lastModifiedBy>
  <cp:revision>2</cp:revision>
  <dcterms:created xsi:type="dcterms:W3CDTF">2026-06-23T08:27:04Z</dcterms:created>
  <dcterms:modified xsi:type="dcterms:W3CDTF">2026-09-07T12:42:21Z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lassificationContentMarkingHeaderLocations">
    <vt:lpwstr>Office Theme:8</vt:lpwstr>
  </property>
  <property fmtid="{D5CDD505-2E9C-101B-9397-08002B2CF9AE}" pid="3" name="ClassificationContentMarkingHeaderText">
    <vt:lpwstr>Classified as Official\Anyone</vt:lpwstr>
  </property>
</Properties>
</file>